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7" r:id="rId2"/>
    <p:sldId id="258" r:id="rId3"/>
    <p:sldId id="284" r:id="rId4"/>
    <p:sldId id="260" r:id="rId5"/>
    <p:sldId id="261" r:id="rId6"/>
    <p:sldId id="262" r:id="rId7"/>
    <p:sldId id="283" r:id="rId8"/>
    <p:sldId id="263" r:id="rId9"/>
    <p:sldId id="264" r:id="rId10"/>
    <p:sldId id="266" r:id="rId11"/>
    <p:sldId id="286" r:id="rId12"/>
    <p:sldId id="265" r:id="rId13"/>
    <p:sldId id="267" r:id="rId14"/>
    <p:sldId id="268" r:id="rId15"/>
    <p:sldId id="269" r:id="rId16"/>
    <p:sldId id="279" r:id="rId17"/>
    <p:sldId id="280" r:id="rId18"/>
    <p:sldId id="281" r:id="rId19"/>
    <p:sldId id="282" r:id="rId20"/>
    <p:sldId id="270" r:id="rId21"/>
    <p:sldId id="271" r:id="rId22"/>
    <p:sldId id="272" r:id="rId23"/>
    <p:sldId id="273" r:id="rId24"/>
    <p:sldId id="276" r:id="rId25"/>
    <p:sldId id="277" r:id="rId26"/>
    <p:sldId id="278" r:id="rId27"/>
    <p:sldId id="285" r:id="rId2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8F4EBAB-E2E6-48EA-8F6D-2828A9C73895}" v="77" dt="2025-05-18T23:41:17.45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5033" autoAdjust="0"/>
  </p:normalViewPr>
  <p:slideViewPr>
    <p:cSldViewPr snapToGrid="0">
      <p:cViewPr varScale="1">
        <p:scale>
          <a:sx n="78" d="100"/>
          <a:sy n="78" d="100"/>
        </p:scale>
        <p:origin x="869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al Naaim" userId="1ac891bbd4b25a48" providerId="LiveId" clId="{B8F4EBAB-E2E6-48EA-8F6D-2828A9C73895}"/>
    <pc:docChg chg="undo redo custSel addSld delSld modSld sldOrd">
      <pc:chgData name="Manal Naaim" userId="1ac891bbd4b25a48" providerId="LiveId" clId="{B8F4EBAB-E2E6-48EA-8F6D-2828A9C73895}" dt="2025-05-18T23:41:24.547" v="2554" actId="20577"/>
      <pc:docMkLst>
        <pc:docMk/>
      </pc:docMkLst>
      <pc:sldChg chg="addSp delSp modSp mod">
        <pc:chgData name="Manal Naaim" userId="1ac891bbd4b25a48" providerId="LiveId" clId="{B8F4EBAB-E2E6-48EA-8F6D-2828A9C73895}" dt="2025-05-18T21:51:34.918" v="1595" actId="20577"/>
        <pc:sldMkLst>
          <pc:docMk/>
          <pc:sldMk cId="2164902356" sldId="258"/>
        </pc:sldMkLst>
        <pc:spChg chg="mod">
          <ac:chgData name="Manal Naaim" userId="1ac891bbd4b25a48" providerId="LiveId" clId="{B8F4EBAB-E2E6-48EA-8F6D-2828A9C73895}" dt="2025-05-18T21:12:32.453" v="1477" actId="20577"/>
          <ac:spMkLst>
            <pc:docMk/>
            <pc:sldMk cId="2164902356" sldId="258"/>
            <ac:spMk id="3" creationId="{473AF853-7FB3-B80A-35EE-12958BDACC24}"/>
          </ac:spMkLst>
        </pc:spChg>
        <pc:spChg chg="mod">
          <ac:chgData name="Manal Naaim" userId="1ac891bbd4b25a48" providerId="LiveId" clId="{B8F4EBAB-E2E6-48EA-8F6D-2828A9C73895}" dt="2025-05-18T21:51:34.918" v="1595" actId="20577"/>
          <ac:spMkLst>
            <pc:docMk/>
            <pc:sldMk cId="2164902356" sldId="258"/>
            <ac:spMk id="4" creationId="{F28ABD32-DC8F-6009-32E4-CAD93745805F}"/>
          </ac:spMkLst>
        </pc:spChg>
        <pc:picChg chg="add mod ord modCrop">
          <ac:chgData name="Manal Naaim" userId="1ac891bbd4b25a48" providerId="LiveId" clId="{B8F4EBAB-E2E6-48EA-8F6D-2828A9C73895}" dt="2025-05-18T21:50:56.612" v="1569" actId="1076"/>
          <ac:picMkLst>
            <pc:docMk/>
            <pc:sldMk cId="2164902356" sldId="258"/>
            <ac:picMk id="5" creationId="{1A5E6602-E318-DDF4-5348-0C4B9746D4C9}"/>
          </ac:picMkLst>
        </pc:picChg>
        <pc:picChg chg="del mod">
          <ac:chgData name="Manal Naaim" userId="1ac891bbd4b25a48" providerId="LiveId" clId="{B8F4EBAB-E2E6-48EA-8F6D-2828A9C73895}" dt="2025-05-18T21:31:24.691" v="1482" actId="21"/>
          <ac:picMkLst>
            <pc:docMk/>
            <pc:sldMk cId="2164902356" sldId="258"/>
            <ac:picMk id="6" creationId="{87E995C0-ED4F-1FA6-F439-5C795D174547}"/>
          </ac:picMkLst>
        </pc:picChg>
      </pc:sldChg>
      <pc:sldChg chg="modSp del mod">
        <pc:chgData name="Manal Naaim" userId="1ac891bbd4b25a48" providerId="LiveId" clId="{B8F4EBAB-E2E6-48EA-8F6D-2828A9C73895}" dt="2025-05-18T21:47:41.747" v="1533" actId="2696"/>
        <pc:sldMkLst>
          <pc:docMk/>
          <pc:sldMk cId="2293424472" sldId="259"/>
        </pc:sldMkLst>
        <pc:spChg chg="mod">
          <ac:chgData name="Manal Naaim" userId="1ac891bbd4b25a48" providerId="LiveId" clId="{B8F4EBAB-E2E6-48EA-8F6D-2828A9C73895}" dt="2025-05-18T21:35:51.711" v="1512" actId="20577"/>
          <ac:spMkLst>
            <pc:docMk/>
            <pc:sldMk cId="2293424472" sldId="259"/>
            <ac:spMk id="4" creationId="{905F08A3-5C0D-C29F-8CB0-0668C820C128}"/>
          </ac:spMkLst>
        </pc:spChg>
      </pc:sldChg>
      <pc:sldChg chg="modSp mod">
        <pc:chgData name="Manal Naaim" userId="1ac891bbd4b25a48" providerId="LiveId" clId="{B8F4EBAB-E2E6-48EA-8F6D-2828A9C73895}" dt="2025-05-13T19:18:56.136" v="8" actId="1076"/>
        <pc:sldMkLst>
          <pc:docMk/>
          <pc:sldMk cId="2326238673" sldId="261"/>
        </pc:sldMkLst>
        <pc:spChg chg="mod">
          <ac:chgData name="Manal Naaim" userId="1ac891bbd4b25a48" providerId="LiveId" clId="{B8F4EBAB-E2E6-48EA-8F6D-2828A9C73895}" dt="2025-05-13T19:18:56.136" v="8" actId="1076"/>
          <ac:spMkLst>
            <pc:docMk/>
            <pc:sldMk cId="2326238673" sldId="261"/>
            <ac:spMk id="4" creationId="{0F1C7CDC-75B1-9FB3-021A-E7400869BE43}"/>
          </ac:spMkLst>
        </pc:spChg>
      </pc:sldChg>
      <pc:sldChg chg="addSp delSp modSp mod">
        <pc:chgData name="Manal Naaim" userId="1ac891bbd4b25a48" providerId="LiveId" clId="{B8F4EBAB-E2E6-48EA-8F6D-2828A9C73895}" dt="2025-05-18T23:15:24.013" v="2261" actId="21"/>
        <pc:sldMkLst>
          <pc:docMk/>
          <pc:sldMk cId="962394517" sldId="262"/>
        </pc:sldMkLst>
        <pc:spChg chg="mod">
          <ac:chgData name="Manal Naaim" userId="1ac891bbd4b25a48" providerId="LiveId" clId="{B8F4EBAB-E2E6-48EA-8F6D-2828A9C73895}" dt="2025-05-14T20:20:06.236" v="27" actId="14100"/>
          <ac:spMkLst>
            <pc:docMk/>
            <pc:sldMk cId="962394517" sldId="262"/>
            <ac:spMk id="4" creationId="{604CB0D9-FF8E-D6D1-B9CD-85FBDFDBF12E}"/>
          </ac:spMkLst>
        </pc:spChg>
        <pc:spChg chg="mod">
          <ac:chgData name="Manal Naaim" userId="1ac891bbd4b25a48" providerId="LiveId" clId="{B8F4EBAB-E2E6-48EA-8F6D-2828A9C73895}" dt="2025-05-18T22:03:44.578" v="1660" actId="1076"/>
          <ac:spMkLst>
            <pc:docMk/>
            <pc:sldMk cId="962394517" sldId="262"/>
            <ac:spMk id="9" creationId="{1DFBE06C-8072-73BB-759E-0D6D497C1FA7}"/>
          </ac:spMkLst>
        </pc:spChg>
        <pc:spChg chg="add del mod">
          <ac:chgData name="Manal Naaim" userId="1ac891bbd4b25a48" providerId="LiveId" clId="{B8F4EBAB-E2E6-48EA-8F6D-2828A9C73895}" dt="2025-05-18T23:15:24.013" v="2261" actId="21"/>
          <ac:spMkLst>
            <pc:docMk/>
            <pc:sldMk cId="962394517" sldId="262"/>
            <ac:spMk id="14" creationId="{4B22272B-7514-CE12-ADF7-BB478412F57B}"/>
          </ac:spMkLst>
        </pc:spChg>
        <pc:graphicFrameChg chg="add mod modGraphic">
          <ac:chgData name="Manal Naaim" userId="1ac891bbd4b25a48" providerId="LiveId" clId="{B8F4EBAB-E2E6-48EA-8F6D-2828A9C73895}" dt="2025-05-18T21:59:47.209" v="1636" actId="14734"/>
          <ac:graphicFrameMkLst>
            <pc:docMk/>
            <pc:sldMk cId="962394517" sldId="262"/>
            <ac:graphicFrameMk id="7" creationId="{776D1DD4-9E3D-F689-A05B-2D0A4C92BB90}"/>
          </ac:graphicFrameMkLst>
        </pc:graphicFrameChg>
        <pc:picChg chg="add mod">
          <ac:chgData name="Manal Naaim" userId="1ac891bbd4b25a48" providerId="LiveId" clId="{B8F4EBAB-E2E6-48EA-8F6D-2828A9C73895}" dt="2025-05-18T22:03:06.848" v="1659" actId="1076"/>
          <ac:picMkLst>
            <pc:docMk/>
            <pc:sldMk cId="962394517" sldId="262"/>
            <ac:picMk id="5" creationId="{7B8942BC-F0CA-E02C-D1AC-B709FEE43BCA}"/>
          </ac:picMkLst>
        </pc:picChg>
      </pc:sldChg>
      <pc:sldChg chg="addSp delSp modSp mod">
        <pc:chgData name="Manal Naaim" userId="1ac891bbd4b25a48" providerId="LiveId" clId="{B8F4EBAB-E2E6-48EA-8F6D-2828A9C73895}" dt="2025-05-18T22:24:20.060" v="1815" actId="1036"/>
        <pc:sldMkLst>
          <pc:docMk/>
          <pc:sldMk cId="3406105459" sldId="263"/>
        </pc:sldMkLst>
        <pc:spChg chg="mod">
          <ac:chgData name="Manal Naaim" userId="1ac891bbd4b25a48" providerId="LiveId" clId="{B8F4EBAB-E2E6-48EA-8F6D-2828A9C73895}" dt="2025-05-18T22:24:20.060" v="1815" actId="1036"/>
          <ac:spMkLst>
            <pc:docMk/>
            <pc:sldMk cId="3406105459" sldId="263"/>
            <ac:spMk id="17" creationId="{FAFB645B-3B92-804D-C888-363844D262A5}"/>
          </ac:spMkLst>
        </pc:spChg>
        <pc:graphicFrameChg chg="modGraphic">
          <ac:chgData name="Manal Naaim" userId="1ac891bbd4b25a48" providerId="LiveId" clId="{B8F4EBAB-E2E6-48EA-8F6D-2828A9C73895}" dt="2025-05-18T22:19:55.890" v="1808" actId="207"/>
          <ac:graphicFrameMkLst>
            <pc:docMk/>
            <pc:sldMk cId="3406105459" sldId="263"/>
            <ac:graphicFrameMk id="2" creationId="{A1A78E25-46B0-6BAD-A730-8B2F4E33D2A5}"/>
          </ac:graphicFrameMkLst>
        </pc:graphicFrameChg>
        <pc:graphicFrameChg chg="mod modGraphic">
          <ac:chgData name="Manal Naaim" userId="1ac891bbd4b25a48" providerId="LiveId" clId="{B8F4EBAB-E2E6-48EA-8F6D-2828A9C73895}" dt="2025-05-14T20:57:20.114" v="122" actId="20577"/>
          <ac:graphicFrameMkLst>
            <pc:docMk/>
            <pc:sldMk cId="3406105459" sldId="263"/>
            <ac:graphicFrameMk id="15" creationId="{174F964A-2F3D-2831-CE87-C6C4AB490757}"/>
          </ac:graphicFrameMkLst>
        </pc:graphicFrameChg>
        <pc:picChg chg="add del">
          <ac:chgData name="Manal Naaim" userId="1ac891bbd4b25a48" providerId="LiveId" clId="{B8F4EBAB-E2E6-48EA-8F6D-2828A9C73895}" dt="2025-05-18T22:22:50.768" v="1810" actId="22"/>
          <ac:picMkLst>
            <pc:docMk/>
            <pc:sldMk cId="3406105459" sldId="263"/>
            <ac:picMk id="7" creationId="{8E299337-E8E7-D231-3978-C3108DB67495}"/>
          </ac:picMkLst>
        </pc:picChg>
      </pc:sldChg>
      <pc:sldChg chg="modSp mod">
        <pc:chgData name="Manal Naaim" userId="1ac891bbd4b25a48" providerId="LiveId" clId="{B8F4EBAB-E2E6-48EA-8F6D-2828A9C73895}" dt="2025-05-15T21:57:56.321" v="773" actId="1076"/>
        <pc:sldMkLst>
          <pc:docMk/>
          <pc:sldMk cId="2093834229" sldId="265"/>
        </pc:sldMkLst>
        <pc:spChg chg="mod">
          <ac:chgData name="Manal Naaim" userId="1ac891bbd4b25a48" providerId="LiveId" clId="{B8F4EBAB-E2E6-48EA-8F6D-2828A9C73895}" dt="2025-05-15T18:40:55.688" v="333" actId="20577"/>
          <ac:spMkLst>
            <pc:docMk/>
            <pc:sldMk cId="2093834229" sldId="265"/>
            <ac:spMk id="16" creationId="{D2861E21-E63B-3D77-173D-73934C93B2EC}"/>
          </ac:spMkLst>
        </pc:spChg>
        <pc:picChg chg="mod">
          <ac:chgData name="Manal Naaim" userId="1ac891bbd4b25a48" providerId="LiveId" clId="{B8F4EBAB-E2E6-48EA-8F6D-2828A9C73895}" dt="2025-05-15T21:57:56.321" v="773" actId="1076"/>
          <ac:picMkLst>
            <pc:docMk/>
            <pc:sldMk cId="2093834229" sldId="265"/>
            <ac:picMk id="18" creationId="{6D42EB67-3E81-5B0A-0C13-E7346C1D2340}"/>
          </ac:picMkLst>
        </pc:picChg>
      </pc:sldChg>
      <pc:sldChg chg="addSp delSp modSp mod">
        <pc:chgData name="Manal Naaim" userId="1ac891bbd4b25a48" providerId="LiveId" clId="{B8F4EBAB-E2E6-48EA-8F6D-2828A9C73895}" dt="2025-05-18T22:35:44.259" v="1847" actId="14100"/>
        <pc:sldMkLst>
          <pc:docMk/>
          <pc:sldMk cId="4165965778" sldId="266"/>
        </pc:sldMkLst>
        <pc:spChg chg="mod">
          <ac:chgData name="Manal Naaim" userId="1ac891bbd4b25a48" providerId="LiveId" clId="{B8F4EBAB-E2E6-48EA-8F6D-2828A9C73895}" dt="2025-05-18T22:26:35.248" v="1817" actId="20577"/>
          <ac:spMkLst>
            <pc:docMk/>
            <pc:sldMk cId="4165965778" sldId="266"/>
            <ac:spMk id="24" creationId="{D6BBAFC7-E206-881C-B0F2-67818C8270A4}"/>
          </ac:spMkLst>
        </pc:spChg>
        <pc:graphicFrameChg chg="add mod">
          <ac:chgData name="Manal Naaim" userId="1ac891bbd4b25a48" providerId="LiveId" clId="{B8F4EBAB-E2E6-48EA-8F6D-2828A9C73895}" dt="2025-05-18T22:32:39.530" v="1820" actId="1076"/>
          <ac:graphicFrameMkLst>
            <pc:docMk/>
            <pc:sldMk cId="4165965778" sldId="266"/>
            <ac:graphicFrameMk id="2" creationId="{A6608C98-498B-6C0B-9A7C-B8001AB26D83}"/>
          </ac:graphicFrameMkLst>
        </pc:graphicFrameChg>
        <pc:graphicFrameChg chg="add del mod modGraphic">
          <ac:chgData name="Manal Naaim" userId="1ac891bbd4b25a48" providerId="LiveId" clId="{B8F4EBAB-E2E6-48EA-8F6D-2828A9C73895}" dt="2025-05-18T22:35:36.808" v="1845" actId="21"/>
          <ac:graphicFrameMkLst>
            <pc:docMk/>
            <pc:sldMk cId="4165965778" sldId="266"/>
            <ac:graphicFrameMk id="4" creationId="{C6869185-0C15-49A8-7424-1904130F86B8}"/>
          </ac:graphicFrameMkLst>
        </pc:graphicFrameChg>
        <pc:graphicFrameChg chg="del mod">
          <ac:chgData name="Manal Naaim" userId="1ac891bbd4b25a48" providerId="LiveId" clId="{B8F4EBAB-E2E6-48EA-8F6D-2828A9C73895}" dt="2025-05-18T22:33:05.109" v="1824" actId="21"/>
          <ac:graphicFrameMkLst>
            <pc:docMk/>
            <pc:sldMk cId="4165965778" sldId="266"/>
            <ac:graphicFrameMk id="7" creationId="{14DCC1B5-CE87-95BF-E0D5-A2F0E42CDB31}"/>
          </ac:graphicFrameMkLst>
        </pc:graphicFrameChg>
        <pc:picChg chg="mod">
          <ac:chgData name="Manal Naaim" userId="1ac891bbd4b25a48" providerId="LiveId" clId="{B8F4EBAB-E2E6-48EA-8F6D-2828A9C73895}" dt="2025-05-18T22:35:44.259" v="1847" actId="14100"/>
          <ac:picMkLst>
            <pc:docMk/>
            <pc:sldMk cId="4165965778" sldId="266"/>
            <ac:picMk id="16" creationId="{D1A27FA3-4F7D-D11A-693F-C1EA41B8317A}"/>
          </ac:picMkLst>
        </pc:picChg>
      </pc:sldChg>
      <pc:sldChg chg="addSp delSp modSp mod ord">
        <pc:chgData name="Manal Naaim" userId="1ac891bbd4b25a48" providerId="LiveId" clId="{B8F4EBAB-E2E6-48EA-8F6D-2828A9C73895}" dt="2025-05-18T22:43:49.580" v="1852" actId="948"/>
        <pc:sldMkLst>
          <pc:docMk/>
          <pc:sldMk cId="2717368551" sldId="267"/>
        </pc:sldMkLst>
        <pc:spChg chg="add mod">
          <ac:chgData name="Manal Naaim" userId="1ac891bbd4b25a48" providerId="LiveId" clId="{B8F4EBAB-E2E6-48EA-8F6D-2828A9C73895}" dt="2025-05-18T22:43:49.580" v="1852" actId="948"/>
          <ac:spMkLst>
            <pc:docMk/>
            <pc:sldMk cId="2717368551" sldId="267"/>
            <ac:spMk id="4" creationId="{641315FE-ECEF-2EEB-2ACA-595699F5D237}"/>
          </ac:spMkLst>
        </pc:spChg>
        <pc:spChg chg="mod">
          <ac:chgData name="Manal Naaim" userId="1ac891bbd4b25a48" providerId="LiveId" clId="{B8F4EBAB-E2E6-48EA-8F6D-2828A9C73895}" dt="2025-05-16T18:56:13.987" v="1243" actId="20577"/>
          <ac:spMkLst>
            <pc:docMk/>
            <pc:sldMk cId="2717368551" sldId="267"/>
            <ac:spMk id="16" creationId="{84E1F03A-9D2C-66D5-8D54-F7DAAAC1179C}"/>
          </ac:spMkLst>
        </pc:spChg>
        <pc:spChg chg="mod">
          <ac:chgData name="Manal Naaim" userId="1ac891bbd4b25a48" providerId="LiveId" clId="{B8F4EBAB-E2E6-48EA-8F6D-2828A9C73895}" dt="2025-05-16T18:53:14.349" v="1211" actId="1076"/>
          <ac:spMkLst>
            <pc:docMk/>
            <pc:sldMk cId="2717368551" sldId="267"/>
            <ac:spMk id="23" creationId="{A981DAF5-E462-8F5B-B2C1-6BA078BA524F}"/>
          </ac:spMkLst>
        </pc:spChg>
        <pc:picChg chg="add mod">
          <ac:chgData name="Manal Naaim" userId="1ac891bbd4b25a48" providerId="LiveId" clId="{B8F4EBAB-E2E6-48EA-8F6D-2828A9C73895}" dt="2025-05-16T18:56:50.847" v="1247" actId="1076"/>
          <ac:picMkLst>
            <pc:docMk/>
            <pc:sldMk cId="2717368551" sldId="267"/>
            <ac:picMk id="6" creationId="{F962AC42-E6E3-7127-74B7-BD67DF3BDDEB}"/>
          </ac:picMkLst>
        </pc:picChg>
      </pc:sldChg>
      <pc:sldChg chg="addSp delSp modSp mod">
        <pc:chgData name="Manal Naaim" userId="1ac891bbd4b25a48" providerId="LiveId" clId="{B8F4EBAB-E2E6-48EA-8F6D-2828A9C73895}" dt="2025-05-16T19:00:49.614" v="1281" actId="1076"/>
        <pc:sldMkLst>
          <pc:docMk/>
          <pc:sldMk cId="1647662074" sldId="268"/>
        </pc:sldMkLst>
        <pc:spChg chg="mod">
          <ac:chgData name="Manal Naaim" userId="1ac891bbd4b25a48" providerId="LiveId" clId="{B8F4EBAB-E2E6-48EA-8F6D-2828A9C73895}" dt="2025-05-16T19:00:38.722" v="1278" actId="1076"/>
          <ac:spMkLst>
            <pc:docMk/>
            <pc:sldMk cId="1647662074" sldId="268"/>
            <ac:spMk id="3" creationId="{4F9E689E-E419-7A0A-B729-6A949F4C32CB}"/>
          </ac:spMkLst>
        </pc:spChg>
        <pc:spChg chg="mod">
          <ac:chgData name="Manal Naaim" userId="1ac891bbd4b25a48" providerId="LiveId" clId="{B8F4EBAB-E2E6-48EA-8F6D-2828A9C73895}" dt="2025-05-16T18:58:45.201" v="1267" actId="20577"/>
          <ac:spMkLst>
            <pc:docMk/>
            <pc:sldMk cId="1647662074" sldId="268"/>
            <ac:spMk id="47" creationId="{690BC679-DFD0-F73F-D911-08B706C03258}"/>
          </ac:spMkLst>
        </pc:spChg>
        <pc:spChg chg="mod">
          <ac:chgData name="Manal Naaim" userId="1ac891bbd4b25a48" providerId="LiveId" clId="{B8F4EBAB-E2E6-48EA-8F6D-2828A9C73895}" dt="2025-05-16T19:00:49.614" v="1281" actId="1076"/>
          <ac:spMkLst>
            <pc:docMk/>
            <pc:sldMk cId="1647662074" sldId="268"/>
            <ac:spMk id="49" creationId="{673503C0-9266-C468-B285-906CD208E283}"/>
          </ac:spMkLst>
        </pc:spChg>
        <pc:graphicFrameChg chg="mod modGraphic">
          <ac:chgData name="Manal Naaim" userId="1ac891bbd4b25a48" providerId="LiveId" clId="{B8F4EBAB-E2E6-48EA-8F6D-2828A9C73895}" dt="2025-05-16T18:58:23.969" v="1262" actId="14734"/>
          <ac:graphicFrameMkLst>
            <pc:docMk/>
            <pc:sldMk cId="1647662074" sldId="268"/>
            <ac:graphicFrameMk id="35" creationId="{F42F1426-4A43-CB95-B68F-799794C4D84A}"/>
          </ac:graphicFrameMkLst>
        </pc:graphicFrameChg>
        <pc:graphicFrameChg chg="mod modGraphic">
          <ac:chgData name="Manal Naaim" userId="1ac891bbd4b25a48" providerId="LiveId" clId="{B8F4EBAB-E2E6-48EA-8F6D-2828A9C73895}" dt="2025-05-16T19:00:25.551" v="1275" actId="14734"/>
          <ac:graphicFrameMkLst>
            <pc:docMk/>
            <pc:sldMk cId="1647662074" sldId="268"/>
            <ac:graphicFrameMk id="38" creationId="{C49B808C-BDF2-AC74-EEAD-4B31AF6E59B9}"/>
          </ac:graphicFrameMkLst>
        </pc:graphicFrameChg>
        <pc:picChg chg="add mod">
          <ac:chgData name="Manal Naaim" userId="1ac891bbd4b25a48" providerId="LiveId" clId="{B8F4EBAB-E2E6-48EA-8F6D-2828A9C73895}" dt="2025-05-16T19:00:45.626" v="1280" actId="1076"/>
          <ac:picMkLst>
            <pc:docMk/>
            <pc:sldMk cId="1647662074" sldId="268"/>
            <ac:picMk id="4" creationId="{E704ACF8-C698-5AA2-B0E7-102EC7780989}"/>
          </ac:picMkLst>
        </pc:picChg>
      </pc:sldChg>
      <pc:sldChg chg="addSp delSp modSp mod">
        <pc:chgData name="Manal Naaim" userId="1ac891bbd4b25a48" providerId="LiveId" clId="{B8F4EBAB-E2E6-48EA-8F6D-2828A9C73895}" dt="2025-05-16T19:01:55.354" v="1285" actId="20577"/>
        <pc:sldMkLst>
          <pc:docMk/>
          <pc:sldMk cId="595249317" sldId="269"/>
        </pc:sldMkLst>
        <pc:spChg chg="add del mod">
          <ac:chgData name="Manal Naaim" userId="1ac891bbd4b25a48" providerId="LiveId" clId="{B8F4EBAB-E2E6-48EA-8F6D-2828A9C73895}" dt="2025-05-16T19:01:55.354" v="1285" actId="20577"/>
          <ac:spMkLst>
            <pc:docMk/>
            <pc:sldMk cId="595249317" sldId="269"/>
            <ac:spMk id="15" creationId="{E023B648-A04D-A18D-08E4-A4E9B9ACC530}"/>
          </ac:spMkLst>
        </pc:spChg>
        <pc:spChg chg="mod">
          <ac:chgData name="Manal Naaim" userId="1ac891bbd4b25a48" providerId="LiveId" clId="{B8F4EBAB-E2E6-48EA-8F6D-2828A9C73895}" dt="2025-05-15T21:58:31.217" v="780" actId="20577"/>
          <ac:spMkLst>
            <pc:docMk/>
            <pc:sldMk cId="595249317" sldId="269"/>
            <ac:spMk id="23" creationId="{3B55E3F1-6654-A3E3-5ED1-D5CEB688FFBF}"/>
          </ac:spMkLst>
        </pc:spChg>
        <pc:picChg chg="add mod">
          <ac:chgData name="Manal Naaim" userId="1ac891bbd4b25a48" providerId="LiveId" clId="{B8F4EBAB-E2E6-48EA-8F6D-2828A9C73895}" dt="2025-05-15T21:36:44.137" v="700" actId="1076"/>
          <ac:picMkLst>
            <pc:docMk/>
            <pc:sldMk cId="595249317" sldId="269"/>
            <ac:picMk id="4" creationId="{8F1F58CD-ED3D-FAD2-133B-A0B729FF63B9}"/>
          </ac:picMkLst>
        </pc:picChg>
      </pc:sldChg>
      <pc:sldChg chg="addSp delSp modSp mod">
        <pc:chgData name="Manal Naaim" userId="1ac891bbd4b25a48" providerId="LiveId" clId="{B8F4EBAB-E2E6-48EA-8F6D-2828A9C73895}" dt="2025-05-18T23:09:36.580" v="2247" actId="113"/>
        <pc:sldMkLst>
          <pc:docMk/>
          <pc:sldMk cId="2790009739" sldId="270"/>
        </pc:sldMkLst>
        <pc:spChg chg="add">
          <ac:chgData name="Manal Naaim" userId="1ac891bbd4b25a48" providerId="LiveId" clId="{B8F4EBAB-E2E6-48EA-8F6D-2828A9C73895}" dt="2025-05-18T23:01:33.507" v="1883"/>
          <ac:spMkLst>
            <pc:docMk/>
            <pc:sldMk cId="2790009739" sldId="270"/>
            <ac:spMk id="2" creationId="{C773481A-716E-7C43-B4E6-E1816F8601C7}"/>
          </ac:spMkLst>
        </pc:spChg>
        <pc:spChg chg="add mod">
          <ac:chgData name="Manal Naaim" userId="1ac891bbd4b25a48" providerId="LiveId" clId="{B8F4EBAB-E2E6-48EA-8F6D-2828A9C73895}" dt="2025-05-15T21:50:25.930" v="747" actId="21"/>
          <ac:spMkLst>
            <pc:docMk/>
            <pc:sldMk cId="2790009739" sldId="270"/>
            <ac:spMk id="4" creationId="{DC885A6B-17F1-E7F1-4525-AC7622B14D3C}"/>
          </ac:spMkLst>
        </pc:spChg>
        <pc:spChg chg="add">
          <ac:chgData name="Manal Naaim" userId="1ac891bbd4b25a48" providerId="LiveId" clId="{B8F4EBAB-E2E6-48EA-8F6D-2828A9C73895}" dt="2025-05-18T23:01:33.507" v="1883"/>
          <ac:spMkLst>
            <pc:docMk/>
            <pc:sldMk cId="2790009739" sldId="270"/>
            <ac:spMk id="5" creationId="{F016E8F4-5E2F-6408-F688-E979DCAE214C}"/>
          </ac:spMkLst>
        </pc:spChg>
        <pc:spChg chg="add">
          <ac:chgData name="Manal Naaim" userId="1ac891bbd4b25a48" providerId="LiveId" clId="{B8F4EBAB-E2E6-48EA-8F6D-2828A9C73895}" dt="2025-05-18T23:01:33.507" v="1883"/>
          <ac:spMkLst>
            <pc:docMk/>
            <pc:sldMk cId="2790009739" sldId="270"/>
            <ac:spMk id="10" creationId="{907C5EC1-16FB-D4AB-FA77-C6BD8A4BE1EB}"/>
          </ac:spMkLst>
        </pc:spChg>
        <pc:spChg chg="mod">
          <ac:chgData name="Manal Naaim" userId="1ac891bbd4b25a48" providerId="LiveId" clId="{B8F4EBAB-E2E6-48EA-8F6D-2828A9C73895}" dt="2025-05-18T23:09:36.580" v="2247" actId="113"/>
          <ac:spMkLst>
            <pc:docMk/>
            <pc:sldMk cId="2790009739" sldId="270"/>
            <ac:spMk id="11" creationId="{5180DB88-F5BD-E2B8-9383-15F418A529E2}"/>
          </ac:spMkLst>
        </pc:spChg>
        <pc:spChg chg="add">
          <ac:chgData name="Manal Naaim" userId="1ac891bbd4b25a48" providerId="LiveId" clId="{B8F4EBAB-E2E6-48EA-8F6D-2828A9C73895}" dt="2025-05-18T23:01:38.558" v="1884"/>
          <ac:spMkLst>
            <pc:docMk/>
            <pc:sldMk cId="2790009739" sldId="270"/>
            <ac:spMk id="13" creationId="{BFBD290D-5E2A-64B6-C9CC-2EA23FD3846D}"/>
          </ac:spMkLst>
        </pc:spChg>
        <pc:spChg chg="add">
          <ac:chgData name="Manal Naaim" userId="1ac891bbd4b25a48" providerId="LiveId" clId="{B8F4EBAB-E2E6-48EA-8F6D-2828A9C73895}" dt="2025-05-18T23:01:38.558" v="1884"/>
          <ac:spMkLst>
            <pc:docMk/>
            <pc:sldMk cId="2790009739" sldId="270"/>
            <ac:spMk id="14" creationId="{F4B03D09-C3FD-E491-0F21-FDBD78F0FC70}"/>
          </ac:spMkLst>
        </pc:spChg>
        <pc:spChg chg="add">
          <ac:chgData name="Manal Naaim" userId="1ac891bbd4b25a48" providerId="LiveId" clId="{B8F4EBAB-E2E6-48EA-8F6D-2828A9C73895}" dt="2025-05-18T23:01:38.558" v="1884"/>
          <ac:spMkLst>
            <pc:docMk/>
            <pc:sldMk cId="2790009739" sldId="270"/>
            <ac:spMk id="15" creationId="{E5F8E324-9998-958E-8A7F-21F056D8F3D3}"/>
          </ac:spMkLst>
        </pc:spChg>
        <pc:spChg chg="add mod">
          <ac:chgData name="Manal Naaim" userId="1ac891bbd4b25a48" providerId="LiveId" clId="{B8F4EBAB-E2E6-48EA-8F6D-2828A9C73895}" dt="2025-05-18T23:02:51.953" v="1887" actId="255"/>
          <ac:spMkLst>
            <pc:docMk/>
            <pc:sldMk cId="2790009739" sldId="270"/>
            <ac:spMk id="16" creationId="{3622A0F3-1C96-6C2F-B08E-F71DFAC54C7E}"/>
          </ac:spMkLst>
        </pc:spChg>
        <pc:spChg chg="add">
          <ac:chgData name="Manal Naaim" userId="1ac891bbd4b25a48" providerId="LiveId" clId="{B8F4EBAB-E2E6-48EA-8F6D-2828A9C73895}" dt="2025-05-18T23:02:56.491" v="1889"/>
          <ac:spMkLst>
            <pc:docMk/>
            <pc:sldMk cId="2790009739" sldId="270"/>
            <ac:spMk id="17" creationId="{ED30CFD7-2D51-4EDB-8EE7-F961AB6DF44D}"/>
          </ac:spMkLst>
        </pc:spChg>
        <pc:spChg chg="add">
          <ac:chgData name="Manal Naaim" userId="1ac891bbd4b25a48" providerId="LiveId" clId="{B8F4EBAB-E2E6-48EA-8F6D-2828A9C73895}" dt="2025-05-18T23:05:57.325" v="1925"/>
          <ac:spMkLst>
            <pc:docMk/>
            <pc:sldMk cId="2790009739" sldId="270"/>
            <ac:spMk id="18" creationId="{0E4863D3-4EF0-C9A9-49A6-89301ACD4BCC}"/>
          </ac:spMkLst>
        </pc:spChg>
        <pc:spChg chg="add">
          <ac:chgData name="Manal Naaim" userId="1ac891bbd4b25a48" providerId="LiveId" clId="{B8F4EBAB-E2E6-48EA-8F6D-2828A9C73895}" dt="2025-05-18T23:07:45.179" v="2013"/>
          <ac:spMkLst>
            <pc:docMk/>
            <pc:sldMk cId="2790009739" sldId="270"/>
            <ac:spMk id="19" creationId="{7B141795-A3A4-148B-5EEF-9FA97E819526}"/>
          </ac:spMkLst>
        </pc:spChg>
        <pc:picChg chg="add mod">
          <ac:chgData name="Manal Naaim" userId="1ac891bbd4b25a48" providerId="LiveId" clId="{B8F4EBAB-E2E6-48EA-8F6D-2828A9C73895}" dt="2025-05-16T19:08:47.883" v="1334" actId="14100"/>
          <ac:picMkLst>
            <pc:docMk/>
            <pc:sldMk cId="2790009739" sldId="270"/>
            <ac:picMk id="8" creationId="{090496CF-E02E-245A-185C-AA25F2528BBF}"/>
          </ac:picMkLst>
        </pc:picChg>
      </pc:sldChg>
      <pc:sldChg chg="addSp delSp modSp mod">
        <pc:chgData name="Manal Naaim" userId="1ac891bbd4b25a48" providerId="LiveId" clId="{B8F4EBAB-E2E6-48EA-8F6D-2828A9C73895}" dt="2025-05-18T23:14:15.550" v="2260" actId="113"/>
        <pc:sldMkLst>
          <pc:docMk/>
          <pc:sldMk cId="1574967697" sldId="271"/>
        </pc:sldMkLst>
        <pc:spChg chg="mod">
          <ac:chgData name="Manal Naaim" userId="1ac891bbd4b25a48" providerId="LiveId" clId="{B8F4EBAB-E2E6-48EA-8F6D-2828A9C73895}" dt="2025-05-18T23:14:15.550" v="2260" actId="113"/>
          <ac:spMkLst>
            <pc:docMk/>
            <pc:sldMk cId="1574967697" sldId="271"/>
            <ac:spMk id="11" creationId="{991E9542-1948-087C-FEC7-A0D7C4623DF9}"/>
          </ac:spMkLst>
        </pc:spChg>
      </pc:sldChg>
      <pc:sldChg chg="addSp delSp modSp mod">
        <pc:chgData name="Manal Naaim" userId="1ac891bbd4b25a48" providerId="LiveId" clId="{B8F4EBAB-E2E6-48EA-8F6D-2828A9C73895}" dt="2025-05-18T23:24:22.907" v="2357" actId="20577"/>
        <pc:sldMkLst>
          <pc:docMk/>
          <pc:sldMk cId="704148502" sldId="272"/>
        </pc:sldMkLst>
        <pc:spChg chg="mod">
          <ac:chgData name="Manal Naaim" userId="1ac891bbd4b25a48" providerId="LiveId" clId="{B8F4EBAB-E2E6-48EA-8F6D-2828A9C73895}" dt="2025-05-15T22:08:13.979" v="897" actId="207"/>
          <ac:spMkLst>
            <pc:docMk/>
            <pc:sldMk cId="704148502" sldId="272"/>
            <ac:spMk id="4" creationId="{CF214464-D150-1A6D-6ABF-F8E3470E4535}"/>
          </ac:spMkLst>
        </pc:spChg>
        <pc:spChg chg="mod">
          <ac:chgData name="Manal Naaim" userId="1ac891bbd4b25a48" providerId="LiveId" clId="{B8F4EBAB-E2E6-48EA-8F6D-2828A9C73895}" dt="2025-05-18T23:24:22.907" v="2357" actId="20577"/>
          <ac:spMkLst>
            <pc:docMk/>
            <pc:sldMk cId="704148502" sldId="272"/>
            <ac:spMk id="13" creationId="{21B3386C-E72F-6FD4-F540-F657854E131B}"/>
          </ac:spMkLst>
        </pc:spChg>
        <pc:graphicFrameChg chg="mod modGraphic">
          <ac:chgData name="Manal Naaim" userId="1ac891bbd4b25a48" providerId="LiveId" clId="{B8F4EBAB-E2E6-48EA-8F6D-2828A9C73895}" dt="2025-05-18T23:16:23.491" v="2269" actId="14100"/>
          <ac:graphicFrameMkLst>
            <pc:docMk/>
            <pc:sldMk cId="704148502" sldId="272"/>
            <ac:graphicFrameMk id="2" creationId="{43E2707C-498F-3E89-BB63-8B5C20A7091B}"/>
          </ac:graphicFrameMkLst>
        </pc:graphicFrameChg>
        <pc:picChg chg="add mod">
          <ac:chgData name="Manal Naaim" userId="1ac891bbd4b25a48" providerId="LiveId" clId="{B8F4EBAB-E2E6-48EA-8F6D-2828A9C73895}" dt="2025-05-16T19:11:01.347" v="1351" actId="1076"/>
          <ac:picMkLst>
            <pc:docMk/>
            <pc:sldMk cId="704148502" sldId="272"/>
            <ac:picMk id="8" creationId="{67469ABA-2B17-E1FE-C4B0-4014B2F2AE73}"/>
          </ac:picMkLst>
        </pc:picChg>
        <pc:picChg chg="add del mod">
          <ac:chgData name="Manal Naaim" userId="1ac891bbd4b25a48" providerId="LiveId" clId="{B8F4EBAB-E2E6-48EA-8F6D-2828A9C73895}" dt="2025-05-16T19:11:11.270" v="1352" actId="1076"/>
          <ac:picMkLst>
            <pc:docMk/>
            <pc:sldMk cId="704148502" sldId="272"/>
            <ac:picMk id="11" creationId="{D53E8C93-D692-BBCE-D96B-065908B054D0}"/>
          </ac:picMkLst>
        </pc:picChg>
      </pc:sldChg>
      <pc:sldChg chg="addSp delSp modSp mod">
        <pc:chgData name="Manal Naaim" userId="1ac891bbd4b25a48" providerId="LiveId" clId="{B8F4EBAB-E2E6-48EA-8F6D-2828A9C73895}" dt="2025-05-18T23:24:53.198" v="2371" actId="20577"/>
        <pc:sldMkLst>
          <pc:docMk/>
          <pc:sldMk cId="177194101" sldId="273"/>
        </pc:sldMkLst>
        <pc:spChg chg="add">
          <ac:chgData name="Manal Naaim" userId="1ac891bbd4b25a48" providerId="LiveId" clId="{B8F4EBAB-E2E6-48EA-8F6D-2828A9C73895}" dt="2025-05-18T23:23:17.908" v="2296"/>
          <ac:spMkLst>
            <pc:docMk/>
            <pc:sldMk cId="177194101" sldId="273"/>
            <ac:spMk id="2" creationId="{F2D01480-769D-5A96-0E04-3500D2217C45}"/>
          </ac:spMkLst>
        </pc:spChg>
        <pc:spChg chg="add mod">
          <ac:chgData name="Manal Naaim" userId="1ac891bbd4b25a48" providerId="LiveId" clId="{B8F4EBAB-E2E6-48EA-8F6D-2828A9C73895}" dt="2025-05-16T19:16:08.946" v="1395" actId="1076"/>
          <ac:spMkLst>
            <pc:docMk/>
            <pc:sldMk cId="177194101" sldId="273"/>
            <ac:spMk id="5" creationId="{758B643E-3A30-2C5C-7C60-00DE5DBF99FB}"/>
          </ac:spMkLst>
        </pc:spChg>
        <pc:spChg chg="mod">
          <ac:chgData name="Manal Naaim" userId="1ac891bbd4b25a48" providerId="LiveId" clId="{B8F4EBAB-E2E6-48EA-8F6D-2828A9C73895}" dt="2025-05-18T23:24:53.198" v="2371" actId="20577"/>
          <ac:spMkLst>
            <pc:docMk/>
            <pc:sldMk cId="177194101" sldId="273"/>
            <ac:spMk id="24" creationId="{EE78E2C5-0AAD-8689-E86D-E2C1D4707086}"/>
          </ac:spMkLst>
        </pc:spChg>
        <pc:graphicFrameChg chg="add del mod modGraphic">
          <ac:chgData name="Manal Naaim" userId="1ac891bbd4b25a48" providerId="LiveId" clId="{B8F4EBAB-E2E6-48EA-8F6D-2828A9C73895}" dt="2025-05-18T23:24:23.465" v="2359" actId="207"/>
          <ac:graphicFrameMkLst>
            <pc:docMk/>
            <pc:sldMk cId="177194101" sldId="273"/>
            <ac:graphicFrameMk id="17" creationId="{74267B08-8720-7BCB-E9B3-CFC779DDA36C}"/>
          </ac:graphicFrameMkLst>
        </pc:graphicFrameChg>
        <pc:picChg chg="mod">
          <ac:chgData name="Manal Naaim" userId="1ac891bbd4b25a48" providerId="LiveId" clId="{B8F4EBAB-E2E6-48EA-8F6D-2828A9C73895}" dt="2025-05-16T19:15:53.628" v="1391" actId="1076"/>
          <ac:picMkLst>
            <pc:docMk/>
            <pc:sldMk cId="177194101" sldId="273"/>
            <ac:picMk id="16" creationId="{93F40CCF-29E7-7CC2-5F6B-CA446C3F81F7}"/>
          </ac:picMkLst>
        </pc:picChg>
      </pc:sldChg>
      <pc:sldChg chg="addSp delSp modSp del mod">
        <pc:chgData name="Manal Naaim" userId="1ac891bbd4b25a48" providerId="LiveId" clId="{B8F4EBAB-E2E6-48EA-8F6D-2828A9C73895}" dt="2025-05-16T19:16:12.023" v="1396" actId="2696"/>
        <pc:sldMkLst>
          <pc:docMk/>
          <pc:sldMk cId="693409976" sldId="274"/>
        </pc:sldMkLst>
      </pc:sldChg>
      <pc:sldChg chg="addSp delSp modSp mod">
        <pc:chgData name="Manal Naaim" userId="1ac891bbd4b25a48" providerId="LiveId" clId="{B8F4EBAB-E2E6-48EA-8F6D-2828A9C73895}" dt="2025-05-18T23:37:22.739" v="2537" actId="21"/>
        <pc:sldMkLst>
          <pc:docMk/>
          <pc:sldMk cId="4093687828" sldId="276"/>
        </pc:sldMkLst>
        <pc:spChg chg="mod">
          <ac:chgData name="Manal Naaim" userId="1ac891bbd4b25a48" providerId="LiveId" clId="{B8F4EBAB-E2E6-48EA-8F6D-2828A9C73895}" dt="2025-05-18T23:37:19.143" v="2536"/>
          <ac:spMkLst>
            <pc:docMk/>
            <pc:sldMk cId="4093687828" sldId="276"/>
            <ac:spMk id="4" creationId="{293451DC-B3A1-8AF7-13DB-92E02387405C}"/>
          </ac:spMkLst>
        </pc:spChg>
        <pc:picChg chg="add del mod">
          <ac:chgData name="Manal Naaim" userId="1ac891bbd4b25a48" providerId="LiveId" clId="{B8F4EBAB-E2E6-48EA-8F6D-2828A9C73895}" dt="2025-05-18T23:37:22.739" v="2537" actId="21"/>
          <ac:picMkLst>
            <pc:docMk/>
            <pc:sldMk cId="4093687828" sldId="276"/>
            <ac:picMk id="5122" creationId="{29FD0358-B33D-F9B5-1C8C-9154E3C1F714}"/>
          </ac:picMkLst>
        </pc:picChg>
      </pc:sldChg>
      <pc:sldChg chg="addSp delSp modSp mod">
        <pc:chgData name="Manal Naaim" userId="1ac891bbd4b25a48" providerId="LiveId" clId="{B8F4EBAB-E2E6-48EA-8F6D-2828A9C73895}" dt="2025-05-18T23:41:24.547" v="2554" actId="20577"/>
        <pc:sldMkLst>
          <pc:docMk/>
          <pc:sldMk cId="2906051121" sldId="277"/>
        </pc:sldMkLst>
        <pc:spChg chg="mod">
          <ac:chgData name="Manal Naaim" userId="1ac891bbd4b25a48" providerId="LiveId" clId="{B8F4EBAB-E2E6-48EA-8F6D-2828A9C73895}" dt="2025-05-18T23:41:24.547" v="2554" actId="20577"/>
          <ac:spMkLst>
            <pc:docMk/>
            <pc:sldMk cId="2906051121" sldId="277"/>
            <ac:spMk id="7" creationId="{DADA311B-7468-EB53-EC2C-BDF67B5F5AB7}"/>
          </ac:spMkLst>
        </pc:spChg>
        <pc:spChg chg="del mod">
          <ac:chgData name="Manal Naaim" userId="1ac891bbd4b25a48" providerId="LiveId" clId="{B8F4EBAB-E2E6-48EA-8F6D-2828A9C73895}" dt="2025-05-18T23:34:11.406" v="2529" actId="21"/>
          <ac:spMkLst>
            <pc:docMk/>
            <pc:sldMk cId="2906051121" sldId="277"/>
            <ac:spMk id="9" creationId="{E4DC18AA-36C6-BC3A-0895-A953EBC5B4F4}"/>
          </ac:spMkLst>
        </pc:spChg>
        <pc:picChg chg="add del mod">
          <ac:chgData name="Manal Naaim" userId="1ac891bbd4b25a48" providerId="LiveId" clId="{B8F4EBAB-E2E6-48EA-8F6D-2828A9C73895}" dt="2025-05-18T23:35:16.907" v="2535" actId="21"/>
          <ac:picMkLst>
            <pc:docMk/>
            <pc:sldMk cId="2906051121" sldId="277"/>
            <ac:picMk id="4" creationId="{1C7A8E73-12E3-0AFC-F854-36177AEF52FB}"/>
          </ac:picMkLst>
        </pc:picChg>
        <pc:picChg chg="add mod">
          <ac:chgData name="Manal Naaim" userId="1ac891bbd4b25a48" providerId="LiveId" clId="{B8F4EBAB-E2E6-48EA-8F6D-2828A9C73895}" dt="2025-05-18T23:41:17.456" v="2550" actId="14100"/>
          <ac:picMkLst>
            <pc:docMk/>
            <pc:sldMk cId="2906051121" sldId="277"/>
            <ac:picMk id="5122" creationId="{29FD0358-B33D-F9B5-1C8C-9154E3C1F714}"/>
          </ac:picMkLst>
        </pc:picChg>
      </pc:sldChg>
      <pc:sldChg chg="modSp mod">
        <pc:chgData name="Manal Naaim" userId="1ac891bbd4b25a48" providerId="LiveId" clId="{B8F4EBAB-E2E6-48EA-8F6D-2828A9C73895}" dt="2025-05-18T23:41:10.655" v="2549" actId="207"/>
        <pc:sldMkLst>
          <pc:docMk/>
          <pc:sldMk cId="583635821" sldId="278"/>
        </pc:sldMkLst>
        <pc:spChg chg="mod">
          <ac:chgData name="Manal Naaim" userId="1ac891bbd4b25a48" providerId="LiveId" clId="{B8F4EBAB-E2E6-48EA-8F6D-2828A9C73895}" dt="2025-05-18T23:41:10.655" v="2549" actId="207"/>
          <ac:spMkLst>
            <pc:docMk/>
            <pc:sldMk cId="583635821" sldId="278"/>
            <ac:spMk id="11" creationId="{86150FDB-284F-602A-CD5E-4A8439FAAECF}"/>
          </ac:spMkLst>
        </pc:spChg>
      </pc:sldChg>
      <pc:sldChg chg="delSp modSp add mod">
        <pc:chgData name="Manal Naaim" userId="1ac891bbd4b25a48" providerId="LiveId" clId="{B8F4EBAB-E2E6-48EA-8F6D-2828A9C73895}" dt="2025-05-18T22:46:17.006" v="1865" actId="20577"/>
        <pc:sldMkLst>
          <pc:docMk/>
          <pc:sldMk cId="3541123454" sldId="279"/>
        </pc:sldMkLst>
        <pc:spChg chg="mod">
          <ac:chgData name="Manal Naaim" userId="1ac891bbd4b25a48" providerId="LiveId" clId="{B8F4EBAB-E2E6-48EA-8F6D-2828A9C73895}" dt="2025-05-18T22:46:17.006" v="1865" actId="20577"/>
          <ac:spMkLst>
            <pc:docMk/>
            <pc:sldMk cId="3541123454" sldId="279"/>
            <ac:spMk id="5" creationId="{C0E13A32-4113-C94A-DF41-08115EB4488A}"/>
          </ac:spMkLst>
        </pc:spChg>
        <pc:picChg chg="mod">
          <ac:chgData name="Manal Naaim" userId="1ac891bbd4b25a48" providerId="LiveId" clId="{B8F4EBAB-E2E6-48EA-8F6D-2828A9C73895}" dt="2025-05-15T22:03:02.186" v="797" actId="1076"/>
          <ac:picMkLst>
            <pc:docMk/>
            <pc:sldMk cId="3541123454" sldId="279"/>
            <ac:picMk id="16" creationId="{BA631884-C97E-1EA7-5DA6-00A137918276}"/>
          </ac:picMkLst>
        </pc:picChg>
      </pc:sldChg>
      <pc:sldChg chg="addSp delSp modSp add mod">
        <pc:chgData name="Manal Naaim" userId="1ac891bbd4b25a48" providerId="LiveId" clId="{B8F4EBAB-E2E6-48EA-8F6D-2828A9C73895}" dt="2025-05-18T22:48:20.449" v="1869" actId="1076"/>
        <pc:sldMkLst>
          <pc:docMk/>
          <pc:sldMk cId="2480957572" sldId="280"/>
        </pc:sldMkLst>
        <pc:spChg chg="mod">
          <ac:chgData name="Manal Naaim" userId="1ac891bbd4b25a48" providerId="LiveId" clId="{B8F4EBAB-E2E6-48EA-8F6D-2828A9C73895}" dt="2025-05-18T22:48:20.449" v="1869" actId="1076"/>
          <ac:spMkLst>
            <pc:docMk/>
            <pc:sldMk cId="2480957572" sldId="280"/>
            <ac:spMk id="5" creationId="{4294F871-55EB-9137-77E2-92232E405417}"/>
          </ac:spMkLst>
        </pc:spChg>
        <pc:spChg chg="mod">
          <ac:chgData name="Manal Naaim" userId="1ac891bbd4b25a48" providerId="LiveId" clId="{B8F4EBAB-E2E6-48EA-8F6D-2828A9C73895}" dt="2025-05-15T21:19:43.895" v="556" actId="1076"/>
          <ac:spMkLst>
            <pc:docMk/>
            <pc:sldMk cId="2480957572" sldId="280"/>
            <ac:spMk id="23" creationId="{47CCFDAF-CD97-4131-A7AD-34EFA381BCAA}"/>
          </ac:spMkLst>
        </pc:spChg>
        <pc:picChg chg="add mod">
          <ac:chgData name="Manal Naaim" userId="1ac891bbd4b25a48" providerId="LiveId" clId="{B8F4EBAB-E2E6-48EA-8F6D-2828A9C73895}" dt="2025-05-15T21:40:59.999" v="709" actId="1076"/>
          <ac:picMkLst>
            <pc:docMk/>
            <pc:sldMk cId="2480957572" sldId="280"/>
            <ac:picMk id="4" creationId="{3E2317FC-76BB-07C1-0A1B-5B5CE7E32E89}"/>
          </ac:picMkLst>
        </pc:picChg>
      </pc:sldChg>
      <pc:sldChg chg="addSp delSp modSp add mod">
        <pc:chgData name="Manal Naaim" userId="1ac891bbd4b25a48" providerId="LiveId" clId="{B8F4EBAB-E2E6-48EA-8F6D-2828A9C73895}" dt="2025-05-18T22:49:47.405" v="1882" actId="1076"/>
        <pc:sldMkLst>
          <pc:docMk/>
          <pc:sldMk cId="1792544134" sldId="281"/>
        </pc:sldMkLst>
        <pc:spChg chg="add del mod">
          <ac:chgData name="Manal Naaim" userId="1ac891bbd4b25a48" providerId="LiveId" clId="{B8F4EBAB-E2E6-48EA-8F6D-2828A9C73895}" dt="2025-05-18T22:48:53.577" v="1871" actId="21"/>
          <ac:spMkLst>
            <pc:docMk/>
            <pc:sldMk cId="1792544134" sldId="281"/>
            <ac:spMk id="4" creationId="{4F6D443C-9E80-6008-0FAC-9FE31A72B2DC}"/>
          </ac:spMkLst>
        </pc:spChg>
        <pc:spChg chg="mod">
          <ac:chgData name="Manal Naaim" userId="1ac891bbd4b25a48" providerId="LiveId" clId="{B8F4EBAB-E2E6-48EA-8F6D-2828A9C73895}" dt="2025-05-18T22:49:42.030" v="1881" actId="14100"/>
          <ac:spMkLst>
            <pc:docMk/>
            <pc:sldMk cId="1792544134" sldId="281"/>
            <ac:spMk id="5" creationId="{CA47FF94-F565-10DB-EB28-7B7A02003FC1}"/>
          </ac:spMkLst>
        </pc:spChg>
        <pc:spChg chg="del">
          <ac:chgData name="Manal Naaim" userId="1ac891bbd4b25a48" providerId="LiveId" clId="{B8F4EBAB-E2E6-48EA-8F6D-2828A9C73895}" dt="2025-05-18T22:48:53.577" v="1871" actId="21"/>
          <ac:spMkLst>
            <pc:docMk/>
            <pc:sldMk cId="1792544134" sldId="281"/>
            <ac:spMk id="7" creationId="{FF384BD9-A3D3-5228-43B2-78D9313E3226}"/>
          </ac:spMkLst>
        </pc:spChg>
        <pc:spChg chg="del">
          <ac:chgData name="Manal Naaim" userId="1ac891bbd4b25a48" providerId="LiveId" clId="{B8F4EBAB-E2E6-48EA-8F6D-2828A9C73895}" dt="2025-05-18T22:48:53.577" v="1871" actId="21"/>
          <ac:spMkLst>
            <pc:docMk/>
            <pc:sldMk cId="1792544134" sldId="281"/>
            <ac:spMk id="12" creationId="{A3B96652-E655-168A-2E87-6EEBD7D18189}"/>
          </ac:spMkLst>
        </pc:spChg>
        <pc:picChg chg="add mod">
          <ac:chgData name="Manal Naaim" userId="1ac891bbd4b25a48" providerId="LiveId" clId="{B8F4EBAB-E2E6-48EA-8F6D-2828A9C73895}" dt="2025-05-18T22:49:47.405" v="1882" actId="1076"/>
          <ac:picMkLst>
            <pc:docMk/>
            <pc:sldMk cId="1792544134" sldId="281"/>
            <ac:picMk id="11" creationId="{71A06A01-1958-CC49-A706-A66C942C4C5B}"/>
          </ac:picMkLst>
        </pc:picChg>
        <pc:picChg chg="add mod">
          <ac:chgData name="Manal Naaim" userId="1ac891bbd4b25a48" providerId="LiveId" clId="{B8F4EBAB-E2E6-48EA-8F6D-2828A9C73895}" dt="2025-05-18T22:49:31.107" v="1879" actId="14100"/>
          <ac:picMkLst>
            <pc:docMk/>
            <pc:sldMk cId="1792544134" sldId="281"/>
            <ac:picMk id="14" creationId="{C2F3DBDE-4C81-60E7-39F9-DAA233DFFE8E}"/>
          </ac:picMkLst>
        </pc:picChg>
      </pc:sldChg>
      <pc:sldChg chg="addSp delSp modSp add mod">
        <pc:chgData name="Manal Naaim" userId="1ac891bbd4b25a48" providerId="LiveId" clId="{B8F4EBAB-E2E6-48EA-8F6D-2828A9C73895}" dt="2025-05-16T19:05:31.020" v="1324" actId="20577"/>
        <pc:sldMkLst>
          <pc:docMk/>
          <pc:sldMk cId="2940024398" sldId="282"/>
        </pc:sldMkLst>
        <pc:spChg chg="add mod">
          <ac:chgData name="Manal Naaim" userId="1ac891bbd4b25a48" providerId="LiveId" clId="{B8F4EBAB-E2E6-48EA-8F6D-2828A9C73895}" dt="2025-05-16T19:05:31.020" v="1324" actId="20577"/>
          <ac:spMkLst>
            <pc:docMk/>
            <pc:sldMk cId="2940024398" sldId="282"/>
            <ac:spMk id="10" creationId="{3338B71A-DC11-C61D-EB67-1A58F3FA197A}"/>
          </ac:spMkLst>
        </pc:spChg>
        <pc:graphicFrameChg chg="add mod modGraphic">
          <ac:chgData name="Manal Naaim" userId="1ac891bbd4b25a48" providerId="LiveId" clId="{B8F4EBAB-E2E6-48EA-8F6D-2828A9C73895}" dt="2025-05-15T21:44:54.020" v="743" actId="207"/>
          <ac:graphicFrameMkLst>
            <pc:docMk/>
            <pc:sldMk cId="2940024398" sldId="282"/>
            <ac:graphicFrameMk id="2" creationId="{3E020E6F-F01D-C9A9-EB09-BAD1E898F970}"/>
          </ac:graphicFrameMkLst>
        </pc:graphicFrameChg>
      </pc:sldChg>
      <pc:sldChg chg="addSp delSp modSp add mod">
        <pc:chgData name="Manal Naaim" userId="1ac891bbd4b25a48" providerId="LiveId" clId="{B8F4EBAB-E2E6-48EA-8F6D-2828A9C73895}" dt="2025-05-18T22:16:56.253" v="1807" actId="14100"/>
        <pc:sldMkLst>
          <pc:docMk/>
          <pc:sldMk cId="1181824650" sldId="283"/>
        </pc:sldMkLst>
        <pc:spChg chg="mod">
          <ac:chgData name="Manal Naaim" userId="1ac891bbd4b25a48" providerId="LiveId" clId="{B8F4EBAB-E2E6-48EA-8F6D-2828A9C73895}" dt="2025-05-16T18:38:03.163" v="1121" actId="1076"/>
          <ac:spMkLst>
            <pc:docMk/>
            <pc:sldMk cId="1181824650" sldId="283"/>
            <ac:spMk id="3" creationId="{D3B3F28B-FF5C-0AF8-3C55-C19EC2936BE1}"/>
          </ac:spMkLst>
        </pc:spChg>
        <pc:spChg chg="mod">
          <ac:chgData name="Manal Naaim" userId="1ac891bbd4b25a48" providerId="LiveId" clId="{B8F4EBAB-E2E6-48EA-8F6D-2828A9C73895}" dt="2025-05-18T22:16:56.253" v="1807" actId="14100"/>
          <ac:spMkLst>
            <pc:docMk/>
            <pc:sldMk cId="1181824650" sldId="283"/>
            <ac:spMk id="4" creationId="{D3E466A7-95FE-599C-C80E-3BFCEFCF80AD}"/>
          </ac:spMkLst>
        </pc:spChg>
        <pc:spChg chg="mod">
          <ac:chgData name="Manal Naaim" userId="1ac891bbd4b25a48" providerId="LiveId" clId="{B8F4EBAB-E2E6-48EA-8F6D-2828A9C73895}" dt="2025-05-16T18:38:06.927" v="1122" actId="1076"/>
          <ac:spMkLst>
            <pc:docMk/>
            <pc:sldMk cId="1181824650" sldId="283"/>
            <ac:spMk id="6" creationId="{10C388B0-D54C-E07B-8678-D9B15B218B99}"/>
          </ac:spMkLst>
        </pc:spChg>
        <pc:spChg chg="add del mod">
          <ac:chgData name="Manal Naaim" userId="1ac891bbd4b25a48" providerId="LiveId" clId="{B8F4EBAB-E2E6-48EA-8F6D-2828A9C73895}" dt="2025-05-18T22:05:27.192" v="1759" actId="21"/>
          <ac:spMkLst>
            <pc:docMk/>
            <pc:sldMk cId="1181824650" sldId="283"/>
            <ac:spMk id="7" creationId="{F5DC56E4-0E67-16B4-3167-46E94C10239E}"/>
          </ac:spMkLst>
        </pc:spChg>
        <pc:spChg chg="add del mod">
          <ac:chgData name="Manal Naaim" userId="1ac891bbd4b25a48" providerId="LiveId" clId="{B8F4EBAB-E2E6-48EA-8F6D-2828A9C73895}" dt="2025-05-18T22:05:10.033" v="1758" actId="21"/>
          <ac:spMkLst>
            <pc:docMk/>
            <pc:sldMk cId="1181824650" sldId="283"/>
            <ac:spMk id="10" creationId="{401B972F-77AD-AD37-D2C2-0BE452DA92D9}"/>
          </ac:spMkLst>
        </pc:spChg>
        <pc:graphicFrameChg chg="add del mod modGraphic">
          <ac:chgData name="Manal Naaim" userId="1ac891bbd4b25a48" providerId="LiveId" clId="{B8F4EBAB-E2E6-48EA-8F6D-2828A9C73895}" dt="2025-05-18T22:11:24.983" v="1773" actId="21"/>
          <ac:graphicFrameMkLst>
            <pc:docMk/>
            <pc:sldMk cId="1181824650" sldId="283"/>
            <ac:graphicFrameMk id="2" creationId="{ADFF9518-2C87-C12C-A22D-531E80328AF2}"/>
          </ac:graphicFrameMkLst>
        </pc:graphicFrameChg>
        <pc:graphicFrameChg chg="add del mod modGraphic">
          <ac:chgData name="Manal Naaim" userId="1ac891bbd4b25a48" providerId="LiveId" clId="{B8F4EBAB-E2E6-48EA-8F6D-2828A9C73895}" dt="2025-05-18T22:16:08.986" v="1799" actId="21"/>
          <ac:graphicFrameMkLst>
            <pc:docMk/>
            <pc:sldMk cId="1181824650" sldId="283"/>
            <ac:graphicFrameMk id="8" creationId="{C8090694-EE82-0F47-7EC7-2385B2A5E8F4}"/>
          </ac:graphicFrameMkLst>
        </pc:graphicFrameChg>
        <pc:graphicFrameChg chg="add mod modGraphic">
          <ac:chgData name="Manal Naaim" userId="1ac891bbd4b25a48" providerId="LiveId" clId="{B8F4EBAB-E2E6-48EA-8F6D-2828A9C73895}" dt="2025-05-18T22:16:41.508" v="1804" actId="1076"/>
          <ac:graphicFrameMkLst>
            <pc:docMk/>
            <pc:sldMk cId="1181824650" sldId="283"/>
            <ac:graphicFrameMk id="9" creationId="{B0022405-D738-3971-AAA5-62CA81F7DAEB}"/>
          </ac:graphicFrameMkLst>
        </pc:graphicFrameChg>
        <pc:picChg chg="add del mod">
          <ac:chgData name="Manal Naaim" userId="1ac891bbd4b25a48" providerId="LiveId" clId="{B8F4EBAB-E2E6-48EA-8F6D-2828A9C73895}" dt="2025-05-18T22:16:46.455" v="1805" actId="14100"/>
          <ac:picMkLst>
            <pc:docMk/>
            <pc:sldMk cId="1181824650" sldId="283"/>
            <ac:picMk id="5" creationId="{82E7B14C-84D3-F52E-4A9E-AD8813270DB5}"/>
          </ac:picMkLst>
        </pc:picChg>
      </pc:sldChg>
      <pc:sldChg chg="modSp add mod">
        <pc:chgData name="Manal Naaim" userId="1ac891bbd4b25a48" providerId="LiveId" clId="{B8F4EBAB-E2E6-48EA-8F6D-2828A9C73895}" dt="2025-05-18T21:54:12.580" v="1614" actId="1076"/>
        <pc:sldMkLst>
          <pc:docMk/>
          <pc:sldMk cId="2503220228" sldId="284"/>
        </pc:sldMkLst>
        <pc:spChg chg="mod">
          <ac:chgData name="Manal Naaim" userId="1ac891bbd4b25a48" providerId="LiveId" clId="{B8F4EBAB-E2E6-48EA-8F6D-2828A9C73895}" dt="2025-05-18T21:50:04.578" v="1559" actId="1076"/>
          <ac:spMkLst>
            <pc:docMk/>
            <pc:sldMk cId="2503220228" sldId="284"/>
            <ac:spMk id="3" creationId="{EEF94D05-C459-1458-73A5-53DBA4A28964}"/>
          </ac:spMkLst>
        </pc:spChg>
        <pc:spChg chg="mod">
          <ac:chgData name="Manal Naaim" userId="1ac891bbd4b25a48" providerId="LiveId" clId="{B8F4EBAB-E2E6-48EA-8F6D-2828A9C73895}" dt="2025-05-18T21:53:50.565" v="1613" actId="14100"/>
          <ac:spMkLst>
            <pc:docMk/>
            <pc:sldMk cId="2503220228" sldId="284"/>
            <ac:spMk id="4" creationId="{A5B2C979-7A9F-40D8-0E89-BB85F0216706}"/>
          </ac:spMkLst>
        </pc:spChg>
        <pc:picChg chg="mod ord">
          <ac:chgData name="Manal Naaim" userId="1ac891bbd4b25a48" providerId="LiveId" clId="{B8F4EBAB-E2E6-48EA-8F6D-2828A9C73895}" dt="2025-05-18T21:54:12.580" v="1614" actId="1076"/>
          <ac:picMkLst>
            <pc:docMk/>
            <pc:sldMk cId="2503220228" sldId="284"/>
            <ac:picMk id="6" creationId="{0701C58E-2E28-8865-59EA-F2B7A97F3166}"/>
          </ac:picMkLst>
        </pc:picChg>
      </pc:sldChg>
      <pc:sldChg chg="add del">
        <pc:chgData name="Manal Naaim" userId="1ac891bbd4b25a48" providerId="LiveId" clId="{B8F4EBAB-E2E6-48EA-8F6D-2828A9C73895}" dt="2025-05-18T21:32:29.258" v="1484" actId="2890"/>
        <pc:sldMkLst>
          <pc:docMk/>
          <pc:sldMk cId="566591679" sldId="285"/>
        </pc:sldMkLst>
      </pc:sldChg>
      <pc:sldChg chg="addSp delSp modSp add mod ord">
        <pc:chgData name="Manal Naaim" userId="1ac891bbd4b25a48" providerId="LiveId" clId="{B8F4EBAB-E2E6-48EA-8F6D-2828A9C73895}" dt="2025-05-18T23:39:07.847" v="2547" actId="113"/>
        <pc:sldMkLst>
          <pc:docMk/>
          <pc:sldMk cId="3568341631" sldId="285"/>
        </pc:sldMkLst>
        <pc:spChg chg="mod">
          <ac:chgData name="Manal Naaim" userId="1ac891bbd4b25a48" providerId="LiveId" clId="{B8F4EBAB-E2E6-48EA-8F6D-2828A9C73895}" dt="2025-05-18T23:39:07.847" v="2547" actId="113"/>
          <ac:spMkLst>
            <pc:docMk/>
            <pc:sldMk cId="3568341631" sldId="285"/>
            <ac:spMk id="3" creationId="{67618AB5-8D9B-F50A-F16C-9DA3EF0BA382}"/>
          </ac:spMkLst>
        </pc:spChg>
        <pc:spChg chg="mod">
          <ac:chgData name="Manal Naaim" userId="1ac891bbd4b25a48" providerId="LiveId" clId="{B8F4EBAB-E2E6-48EA-8F6D-2828A9C73895}" dt="2025-05-18T21:32:55.658" v="1504" actId="207"/>
          <ac:spMkLst>
            <pc:docMk/>
            <pc:sldMk cId="3568341631" sldId="285"/>
            <ac:spMk id="4" creationId="{FEDB6635-B370-9BCE-9A11-1F24F113FB10}"/>
          </ac:spMkLst>
        </pc:spChg>
        <pc:picChg chg="add del mod">
          <ac:chgData name="Manal Naaim" userId="1ac891bbd4b25a48" providerId="LiveId" clId="{B8F4EBAB-E2E6-48EA-8F6D-2828A9C73895}" dt="2025-05-18T21:35:30.703" v="1509" actId="21"/>
          <ac:picMkLst>
            <pc:docMk/>
            <pc:sldMk cId="3568341631" sldId="285"/>
            <ac:picMk id="5" creationId="{1A5E6602-E318-DDF4-5348-0C4B9746D4C9}"/>
          </ac:picMkLst>
        </pc:picChg>
        <pc:picChg chg="add mod">
          <ac:chgData name="Manal Naaim" userId="1ac891bbd4b25a48" providerId="LiveId" clId="{B8F4EBAB-E2E6-48EA-8F6D-2828A9C73895}" dt="2025-05-18T23:39:02.837" v="2546" actId="14100"/>
          <ac:picMkLst>
            <pc:docMk/>
            <pc:sldMk cId="3568341631" sldId="285"/>
            <ac:picMk id="6146" creationId="{8BCCC30A-BCA0-5AF3-9B52-E652D66066C9}"/>
          </ac:picMkLst>
        </pc:picChg>
      </pc:sldChg>
      <pc:sldChg chg="addSp delSp modSp add mod">
        <pc:chgData name="Manal Naaim" userId="1ac891bbd4b25a48" providerId="LiveId" clId="{B8F4EBAB-E2E6-48EA-8F6D-2828A9C73895}" dt="2025-05-18T22:38:17.398" v="1851" actId="14734"/>
        <pc:sldMkLst>
          <pc:docMk/>
          <pc:sldMk cId="3390412331" sldId="286"/>
        </pc:sldMkLst>
        <pc:spChg chg="del">
          <ac:chgData name="Manal Naaim" userId="1ac891bbd4b25a48" providerId="LiveId" clId="{B8F4EBAB-E2E6-48EA-8F6D-2828A9C73895}" dt="2025-05-18T22:34:46.435" v="1838" actId="21"/>
          <ac:spMkLst>
            <pc:docMk/>
            <pc:sldMk cId="3390412331" sldId="286"/>
            <ac:spMk id="19" creationId="{1323B73B-E791-5600-334B-2D5F0B789E7A}"/>
          </ac:spMkLst>
        </pc:spChg>
        <pc:spChg chg="add del mod">
          <ac:chgData name="Manal Naaim" userId="1ac891bbd4b25a48" providerId="LiveId" clId="{B8F4EBAB-E2E6-48EA-8F6D-2828A9C73895}" dt="2025-05-18T22:34:43.329" v="1837" actId="20577"/>
          <ac:spMkLst>
            <pc:docMk/>
            <pc:sldMk cId="3390412331" sldId="286"/>
            <ac:spMk id="24" creationId="{0743D970-931B-A4AB-01C5-F3862AAC31D2}"/>
          </ac:spMkLst>
        </pc:spChg>
        <pc:graphicFrameChg chg="mod modGraphic">
          <ac:chgData name="Manal Naaim" userId="1ac891bbd4b25a48" providerId="LiveId" clId="{B8F4EBAB-E2E6-48EA-8F6D-2828A9C73895}" dt="2025-05-18T22:38:17.398" v="1851" actId="14734"/>
          <ac:graphicFrameMkLst>
            <pc:docMk/>
            <pc:sldMk cId="3390412331" sldId="286"/>
            <ac:graphicFrameMk id="4" creationId="{EF4EC813-CE7A-5345-001C-D3A8C9EDA594}"/>
          </ac:graphicFrameMkLst>
        </pc:graphicFrame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M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E1FE03-6640-4D17-8E73-4D33A2EB96BE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M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M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M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05B23B-79A2-4D90-8142-52512220B2F1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7023983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6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1443900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938326-5170-0469-4963-F94648094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390EE9D-E496-FB5B-EF3F-FE360391720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A23C68B5-5AA3-9D6A-E939-255EB1520B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88126E3-5F22-0012-29AF-99CC3EFF41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17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6264287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619D30-E843-0D97-BB41-35629E9BED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2A5EAF1B-348B-B397-5C46-DD4D3895D98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8859814-2D64-BA84-3475-E3865033C7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9835866-0A1F-6130-D105-73FDA1CCE15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18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4079485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6921C8-B2E3-8663-818A-6A45E26A70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FE83081C-81B8-F0B1-96AF-706AE74D07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BA5D0D3-D36D-6954-6325-DD65014C0C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44B3573-2E5C-2DCE-D6A1-32DF0B736A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19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19148401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17F570-0850-3303-6A9C-F80E9F1BD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AE0A8F6E-0B23-3F87-8FD2-29F1769B5F1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6430E31-A6B1-9687-A0C0-7BC47456C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2348561-0DDE-4E41-B85A-41874246FE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20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952275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11D83-2515-0C66-D6FF-B5E2404E3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7014FAB-DD22-79EE-0A10-69BDF331B9A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62A63D3B-E47E-22BC-CBC9-08977A34E3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D6D0435-A8B5-29C4-D1FC-4F2A4735E8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21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9532505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009EC4-863E-EBA5-E353-89DBF97DEC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47609D42-8345-26D7-0CC1-EB11386D7B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6FA9E36-41A2-1518-9ED0-1EA0BD0316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0445D91-F5BE-2769-894F-276856A71A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22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25966831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4CFFFE-C975-818E-005A-0818A25466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90056E8-C1B5-CB50-166A-9557E9AA125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1579B3D-F515-C288-BED8-404AD769CC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ED6582-F22A-CB53-9190-F035EAB9283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23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175564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9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752881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864B43-6325-C9E3-7C73-21FF57E13D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B7B682A-A0FC-584E-BBE0-B4269639602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4BDDA02-FAD5-1F73-6B7F-EF21BB9EFD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6AED346-B70D-88EF-D0B8-3B4EBCF8B2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10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2785014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F62B6B-F8F9-69E1-228A-66118E5242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B368E899-0B99-9200-9A83-C457B32F206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A238B52-1093-18C0-48DD-2DB9D5BCC7F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83A9C2-CAC3-E236-BE31-38AB289424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11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19957483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577CF6-3FB8-FEA7-4E4A-338BB9A5EA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E63387AA-22DF-C115-60BF-5823E73A93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3E271DE3-910D-858F-9060-EE82A4073F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EDFB785-A50C-8CDE-B77C-0429E030A1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12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5556351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69E6E4-CAB8-D583-4DBF-65301D9FFD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82DDE03-7D20-693C-640D-8DB8AFE7721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BEB8509-28BA-BC06-347B-7F3D76D0CD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6F2061A-6314-4FD4-3F19-8FC7AE38761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13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4885778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DF8C54-56A3-5318-DC02-2496647472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F172B59-3316-ADF6-C7C8-9314DB6ADA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AECCB70-7A68-AB89-7728-1701590EA4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B96B0F-32AC-320C-FD23-5B1E61D076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14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19723716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927CA4-F021-E76A-18A6-40F9BEE16D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8B1FEB66-4D65-A941-3265-242CA77AFA5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215D145-EFC5-7B34-1702-AF78940F89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33F3977-CDE4-41AB-E066-2B4389872F9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15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29308605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FE389-09B9-7E46-C7FC-F9F351D49F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CA5372D-A567-2D46-DE2C-DA836A30A4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AD4F2AF-91BF-712B-B4D1-55D3C36EEEA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MA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59524ED-CCE1-0E51-9D1F-D768ACCFEB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05B23B-79A2-4D90-8142-52512220B2F1}" type="slidenum">
              <a:rPr lang="fr-MA" smtClean="0"/>
              <a:t>16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14733360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320981-E3A4-4A39-1999-5726EE978A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fr-MA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C246448-0CE0-C89D-8F36-AF2819A2A8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fr-M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FE64A93-151D-D584-0269-1D6E03532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80E4D46-3D6A-871D-8EF2-5C058B1151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1D06518-561A-6B65-D01C-88F6B5B39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937069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554CBA-1FDA-E627-6603-7B454CC301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M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A01B6C0-4B7E-3C6F-A627-751E5EF744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M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84E4BE3-03AF-08D8-B4D5-8112B80FA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A6D8174-5A70-B4A3-FE8E-E2A23A7AEF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70EDFC1-CCF2-FBC0-5011-D36384EF8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860372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D40F8C6-9286-BE9C-E284-A9135F14121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fr-MA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57A9492-7705-9A13-ADC8-F53C79878E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M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8C387C1-BFD1-D859-4425-B7FDEF3AF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6920E70-1CA4-5D97-D5AE-7BB7F2C718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2FCF804-53B7-A389-C019-CDAF88DBB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538456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75449D-7932-588F-63D3-027E5AA505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M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84FCEA5-6D31-1882-D1D6-ACFB274227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M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5DBE4FE-91CA-798D-0971-E0EA104BE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0EF453A-C4A6-AA7B-578D-6528B0DCA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CA0676A-AA73-D8D1-090A-E51930DD6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1998292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60E9AB8-E1C0-D22F-B18C-A5C55DB34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fr-M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5D0F60E-884A-FD35-C96D-E216C6AF24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ABA1928-323B-BF2A-E2F0-DFE6BD645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A1802DE-CCE5-CAB7-25C3-D7A48D08E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E85B732-5A15-E084-38AE-7F91978D5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4040397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6DE8191-DEAA-D223-95E5-ADCCEF935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M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3322ACF-6E71-F23F-0606-EC143C174D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MA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76C9BAC-7DF5-D4CD-0E7C-F9667E7295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MA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3D6EF01-27B1-8A8F-CCFD-3DA19D14B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E79D3F7-84F3-23B8-B175-2133231E98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E68D5B2D-FD66-C430-698C-E6C31E334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561015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BB10DD-23B6-9184-9049-434F375FD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fr-M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FDB02C0-C9B7-1313-60C9-7F9F05C497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4A6AF1A1-74C8-1C78-95E6-B0BEDECB00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MA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99F5217-4964-518B-AEBC-655710A103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75C1B1F-D658-6CFC-E29B-F56294C40E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MA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CD0CCEDC-1CDB-CF43-2A18-965C8B7A7E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FD3C479-BA74-5514-F94D-C09964E5F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7519156-68C5-242A-B578-50BE84051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822014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AA4B812-91EE-DF9F-E544-C4D27D005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M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BE32C8A-D6AB-7B04-E213-BFCB15D13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BF3F504-C6A1-F11E-9CCD-D1C7F2FD8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B2ECBB7-848C-BCBC-F534-BD2ACC782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3555547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50A3C56-E406-14EB-21CF-F8C367FA6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9625620-7AC7-A6FE-75CD-7559C65A1D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E2EC8F-F47E-FA2B-CA59-39984B889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1905808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16800EB-D18F-09DB-5698-F953A124B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MA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B48A530-6BF1-53AD-AEA8-14FC89F1F4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M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449790B-9305-0DC0-5922-8B737B6546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82181B0-1F08-E04E-58DF-0B0FE6D72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280D609-454C-9F35-6900-F5CB36753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39D51DD2-0047-54B2-131F-7F9A1CD5AB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1492036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CB45801-083F-3E9A-59B7-B521D6F4A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fr-MA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79AEDE26-69A2-CCE0-5BB5-B623A1C654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M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5460138-26D7-72CA-A133-AF17738067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21BB532-1D9C-C989-289A-6F54D1615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88B40E6-41B7-73F7-4A5E-E3F3DFBAB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M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19BF4D1-EC1A-E541-97CA-E41B8F88D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1030975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F2E29699-72BD-176E-2F77-7A52C9D8B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fr-MA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A1D5DD7-CAE1-EC2B-C31A-BF00526584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fr-MA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2E29AD9-57B2-2402-1B76-F63140C408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279E9C-CA3B-4813-9BC9-4EE14B5B44E1}" type="datetimeFigureOut">
              <a:rPr lang="fr-MA" smtClean="0"/>
              <a:t>18/05/2025</a:t>
            </a:fld>
            <a:endParaRPr lang="fr-M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9B3E32C-F24B-C411-F47F-9B90E90FD1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M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F54968F-4BC5-2A37-330B-33F671D7B6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64A90C8-7D52-40BA-99D0-2A45E4BBFEA4}" type="slidenum">
              <a:rPr lang="fr-MA" smtClean="0"/>
              <a:t>‹N°›</a:t>
            </a:fld>
            <a:endParaRPr lang="fr-MA"/>
          </a:p>
        </p:txBody>
      </p:sp>
    </p:spTree>
    <p:extLst>
      <p:ext uri="{BB962C8B-B14F-4D97-AF65-F5344CB8AC3E}">
        <p14:creationId xmlns:p14="http://schemas.microsoft.com/office/powerpoint/2010/main" val="1202743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www.epa.gov/automotive-trends" TargetMode="Externa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 4" descr="Une image contenant capture d’écran, art&#10;&#10;Le contenu généré par l’IA peut être incorrect.">
            <a:extLst>
              <a:ext uri="{FF2B5EF4-FFF2-40B4-BE49-F238E27FC236}">
                <a16:creationId xmlns:a16="http://schemas.microsoft.com/office/drawing/2014/main" id="{92924762-C054-A7AD-1B96-865865849C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63" r="5285" b="1683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4116C44-9554-0D72-9273-CB1766F599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1029" y="1262751"/>
            <a:ext cx="6473425" cy="3204134"/>
          </a:xfrm>
        </p:spPr>
        <p:txBody>
          <a:bodyPr anchor="b">
            <a:normAutofit fontScale="90000"/>
          </a:bodyPr>
          <a:lstStyle/>
          <a:p>
            <a:pPr algn="l"/>
            <a:r>
              <a:rPr lang="fr-FR" dirty="0">
                <a:solidFill>
                  <a:schemeClr val="bg1"/>
                </a:solidFill>
                <a:latin typeface="Abadi" panose="020B0604020104020204" pitchFamily="34" charset="0"/>
              </a:rPr>
              <a:t>Application Desktop IA - Algorithmes Statistiques</a:t>
            </a:r>
            <a:endParaRPr lang="fr-MA" sz="4400" dirty="0">
              <a:solidFill>
                <a:schemeClr val="bg1"/>
              </a:solidFill>
              <a:latin typeface="Abadi" panose="020B0604020104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4922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734528C-B2E9-1E10-AADB-11C69E07B1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84DF55BE-B4AB-4BA1-BDE1-E9F7FB3F11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8447D701-9806-D653-91AF-5B5FAB42C2C8}"/>
              </a:ext>
            </a:extLst>
          </p:cNvPr>
          <p:cNvSpPr txBox="1">
            <a:spLocks/>
          </p:cNvSpPr>
          <p:nvPr/>
        </p:nvSpPr>
        <p:spPr>
          <a:xfrm>
            <a:off x="-1" y="119034"/>
            <a:ext cx="6943411" cy="716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029"/>
              </a:spcAft>
            </a:pPr>
            <a:r>
              <a:rPr lang="en-US" sz="2400" b="1" i="0" u="sng" dirty="0" err="1">
                <a:effectLst/>
              </a:rPr>
              <a:t>Algorithmes</a:t>
            </a:r>
            <a:r>
              <a:rPr lang="en-US" sz="2400" b="1" i="0" u="sng" dirty="0">
                <a:effectLst/>
              </a:rPr>
              <a:t> (</a:t>
            </a:r>
            <a:r>
              <a:rPr lang="en-US" sz="2400" b="1" i="0" u="sng" dirty="0" err="1">
                <a:effectLst/>
              </a:rPr>
              <a:t>Partie</a:t>
            </a:r>
            <a:r>
              <a:rPr lang="en-US" sz="2400" b="1" i="0" u="sng" dirty="0">
                <a:effectLst/>
              </a:rPr>
              <a:t> 2/2) - Segmentation &amp; </a:t>
            </a:r>
            <a:r>
              <a:rPr lang="en-US" sz="2400" b="1" i="0" u="sng" dirty="0" err="1">
                <a:effectLst/>
              </a:rPr>
              <a:t>Prévision</a:t>
            </a:r>
            <a:r>
              <a:rPr lang="en-US" sz="2400" b="1" i="0" u="sng" dirty="0">
                <a:effectLst/>
              </a:rPr>
              <a:t>:</a:t>
            </a:r>
            <a:endParaRPr lang="en-US" sz="2400" b="0" i="0" u="sng" dirty="0">
              <a:effectLst/>
            </a:endParaRPr>
          </a:p>
        </p:txBody>
      </p:sp>
      <p:pic>
        <p:nvPicPr>
          <p:cNvPr id="16" name="Image 15" descr="Une image contenant texte, capture d’écran, logiciel, affichage&#10;&#10;Le contenu généré par l’IA peut être incorrect.">
            <a:extLst>
              <a:ext uri="{FF2B5EF4-FFF2-40B4-BE49-F238E27FC236}">
                <a16:creationId xmlns:a16="http://schemas.microsoft.com/office/drawing/2014/main" id="{D1A27FA3-4F7D-D11A-693F-C1EA41B831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3507" y="1462476"/>
            <a:ext cx="5534247" cy="4358221"/>
          </a:xfrm>
          <a:prstGeom prst="rect">
            <a:avLst/>
          </a:prstGeom>
        </p:spPr>
      </p:pic>
      <p:sp>
        <p:nvSpPr>
          <p:cNvPr id="10" name="AutoShape 4" descr="K-Means">
            <a:extLst>
              <a:ext uri="{FF2B5EF4-FFF2-40B4-BE49-F238E27FC236}">
                <a16:creationId xmlns:a16="http://schemas.microsoft.com/office/drawing/2014/main" id="{CF383438-47D1-67AC-B5BD-FEB244A8904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327818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19" name="AutoShape 6" descr="K-Means">
            <a:extLst>
              <a:ext uri="{FF2B5EF4-FFF2-40B4-BE49-F238E27FC236}">
                <a16:creationId xmlns:a16="http://schemas.microsoft.com/office/drawing/2014/main" id="{947633B4-D66D-9BD0-D607-542CFCB80E1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327818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D6BBAFC7-E206-881C-B0F2-67818C8270A4}"/>
              </a:ext>
            </a:extLst>
          </p:cNvPr>
          <p:cNvSpPr txBox="1"/>
          <p:nvPr/>
        </p:nvSpPr>
        <p:spPr>
          <a:xfrm>
            <a:off x="193605" y="954776"/>
            <a:ext cx="6096000" cy="45550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K-</a:t>
            </a:r>
            <a:r>
              <a:rPr kumimoji="0" lang="fr-FR" altLang="fr-FR" sz="2000" b="1" i="0" u="sng" strike="noStrike" cap="none" normalizeH="0" baseline="0" dirty="0" err="1">
                <a:ln>
                  <a:noFill/>
                </a:ln>
                <a:effectLst/>
                <a:latin typeface="+mj-lt"/>
              </a:rPr>
              <a:t>Means</a:t>
            </a: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 Clustering: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DeepSeek-CJK-patch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Application Automobile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8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</a:br>
            <a:r>
              <a:rPr kumimoji="0" lang="fr-FR" altLang="fr-FR" sz="1800" b="0" i="1" u="none" strike="noStrike" cap="none" normalizeH="0" baseline="0" dirty="0">
                <a:ln>
                  <a:noFill/>
                </a:ln>
                <a:effectLst/>
                <a:latin typeface="+mj-lt"/>
              </a:rPr>
              <a:t>Segmentation des clients selon leurs comportements d'achat: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Centroïdes (k=3)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b="0" i="0" dirty="0">
                <a:effectLst/>
                <a:latin typeface="+mj-lt"/>
              </a:rPr>
              <a:t> Les clients sont divisés en 3 profils types, représentés par 3 centroïdes (points centraux des groupes).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Interprétation Axes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Axe X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 Budget (0 = clients économique → 1 = clients  luxe)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Axe Y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 Critère puissance: </a:t>
            </a:r>
            <a:r>
              <a:rPr lang="fr-FR" b="0" i="0" dirty="0">
                <a:solidFill>
                  <a:srgbClr val="404040"/>
                </a:solidFill>
                <a:effectLst/>
                <a:latin typeface="DeepSeek-CJK-patch"/>
              </a:rPr>
              <a:t>Plus la valeur est élevée, plus les clients privilégient la performance (ex : moteur puissant).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Axe Z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 Sensibilité écologique : </a:t>
            </a:r>
            <a:r>
              <a:rPr lang="fr-FR" b="0" i="0" dirty="0">
                <a:solidFill>
                  <a:srgbClr val="404040"/>
                </a:solidFill>
                <a:effectLst/>
                <a:latin typeface="DeepSeek-CJK-patch"/>
              </a:rPr>
              <a:t>Plus la valeur est élevée, plus les clients sont sensibles à l'impact environnemental (ex : choix de véhicules électriques).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1659657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FC9F9FA-CC17-3142-E136-7AA521A31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47AE715-444B-9A4C-C598-73F45E9D4F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398C6937-9112-4123-3873-84436662BD15}"/>
              </a:ext>
            </a:extLst>
          </p:cNvPr>
          <p:cNvSpPr txBox="1">
            <a:spLocks/>
          </p:cNvSpPr>
          <p:nvPr/>
        </p:nvSpPr>
        <p:spPr>
          <a:xfrm>
            <a:off x="-1" y="119034"/>
            <a:ext cx="6943411" cy="716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1029"/>
              </a:spcAft>
            </a:pPr>
            <a:r>
              <a:rPr lang="en-US" sz="2400" b="1" i="0" u="sng" dirty="0" err="1">
                <a:effectLst/>
              </a:rPr>
              <a:t>Algorithmes</a:t>
            </a:r>
            <a:r>
              <a:rPr lang="en-US" sz="2400" b="1" i="0" u="sng" dirty="0">
                <a:effectLst/>
              </a:rPr>
              <a:t> (</a:t>
            </a:r>
            <a:r>
              <a:rPr lang="en-US" sz="2400" b="1" i="0" u="sng" dirty="0" err="1">
                <a:effectLst/>
              </a:rPr>
              <a:t>Partie</a:t>
            </a:r>
            <a:r>
              <a:rPr lang="en-US" sz="2400" b="1" i="0" u="sng" dirty="0">
                <a:effectLst/>
              </a:rPr>
              <a:t> 2/2) - Segmentation &amp; </a:t>
            </a:r>
            <a:r>
              <a:rPr lang="en-US" sz="2400" b="1" i="0" u="sng" dirty="0" err="1">
                <a:effectLst/>
              </a:rPr>
              <a:t>Prévision</a:t>
            </a:r>
            <a:r>
              <a:rPr lang="en-US" sz="2400" b="1" i="0" u="sng" dirty="0">
                <a:effectLst/>
              </a:rPr>
              <a:t>:</a:t>
            </a:r>
            <a:endParaRPr lang="en-US" sz="2400" b="0" i="0" u="sng" dirty="0">
              <a:effectLst/>
            </a:endParaRPr>
          </a:p>
        </p:txBody>
      </p:sp>
      <p:pic>
        <p:nvPicPr>
          <p:cNvPr id="16" name="Image 15" descr="Une image contenant texte, capture d’écran, logiciel, affichage&#10;&#10;Le contenu généré par l’IA peut être incorrect.">
            <a:extLst>
              <a:ext uri="{FF2B5EF4-FFF2-40B4-BE49-F238E27FC236}">
                <a16:creationId xmlns:a16="http://schemas.microsoft.com/office/drawing/2014/main" id="{04535E2D-1F3A-3870-9C28-2B232409CB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4050" y="119034"/>
            <a:ext cx="4994344" cy="3933047"/>
          </a:xfrm>
          <a:prstGeom prst="rect">
            <a:avLst/>
          </a:prstGeom>
        </p:spPr>
      </p:pic>
      <p:sp>
        <p:nvSpPr>
          <p:cNvPr id="10" name="AutoShape 4" descr="K-Means">
            <a:extLst>
              <a:ext uri="{FF2B5EF4-FFF2-40B4-BE49-F238E27FC236}">
                <a16:creationId xmlns:a16="http://schemas.microsoft.com/office/drawing/2014/main" id="{ACF44714-0398-5C4A-6FE1-E0900AE6634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3278188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24" name="ZoneTexte 23">
            <a:extLst>
              <a:ext uri="{FF2B5EF4-FFF2-40B4-BE49-F238E27FC236}">
                <a16:creationId xmlns:a16="http://schemas.microsoft.com/office/drawing/2014/main" id="{0743D970-931B-A4AB-01C5-F3862AAC31D2}"/>
              </a:ext>
            </a:extLst>
          </p:cNvPr>
          <p:cNvSpPr txBox="1"/>
          <p:nvPr/>
        </p:nvSpPr>
        <p:spPr>
          <a:xfrm>
            <a:off x="193605" y="954776"/>
            <a:ext cx="6096000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K-</a:t>
            </a:r>
            <a:r>
              <a:rPr kumimoji="0" lang="fr-FR" altLang="fr-FR" sz="2000" b="1" i="0" u="sng" strike="noStrike" cap="none" normalizeH="0" baseline="0" dirty="0" err="1">
                <a:ln>
                  <a:noFill/>
                </a:ln>
                <a:effectLst/>
                <a:latin typeface="+mj-lt"/>
              </a:rPr>
              <a:t>Means</a:t>
            </a: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 Clustering: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DeepSeek-CJK-patch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Application Automobile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fr-FR" altLang="fr-FR" sz="18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</a:br>
            <a:endParaRPr kumimoji="0" lang="fr-FR" altLang="fr-FR" sz="18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EF4EC813-CE7A-5345-001C-D3A8C9EDA5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8622400"/>
              </p:ext>
            </p:extLst>
          </p:nvPr>
        </p:nvGraphicFramePr>
        <p:xfrm>
          <a:off x="131309" y="1950638"/>
          <a:ext cx="6659479" cy="4422568"/>
        </p:xfrm>
        <a:graphic>
          <a:graphicData uri="http://schemas.openxmlformats.org/drawingml/2006/table">
            <a:tbl>
              <a:tblPr/>
              <a:tblGrid>
                <a:gridCol w="789621">
                  <a:extLst>
                    <a:ext uri="{9D8B030D-6E8A-4147-A177-3AD203B41FA5}">
                      <a16:colId xmlns:a16="http://schemas.microsoft.com/office/drawing/2014/main" val="4138521064"/>
                    </a:ext>
                  </a:extLst>
                </a:gridCol>
                <a:gridCol w="1479169">
                  <a:extLst>
                    <a:ext uri="{9D8B030D-6E8A-4147-A177-3AD203B41FA5}">
                      <a16:colId xmlns:a16="http://schemas.microsoft.com/office/drawing/2014/main" val="4222474100"/>
                    </a:ext>
                  </a:extLst>
                </a:gridCol>
                <a:gridCol w="1087775">
                  <a:extLst>
                    <a:ext uri="{9D8B030D-6E8A-4147-A177-3AD203B41FA5}">
                      <a16:colId xmlns:a16="http://schemas.microsoft.com/office/drawing/2014/main" val="1351890522"/>
                    </a:ext>
                  </a:extLst>
                </a:gridCol>
                <a:gridCol w="1270939">
                  <a:extLst>
                    <a:ext uri="{9D8B030D-6E8A-4147-A177-3AD203B41FA5}">
                      <a16:colId xmlns:a16="http://schemas.microsoft.com/office/drawing/2014/main" val="1883962094"/>
                    </a:ext>
                  </a:extLst>
                </a:gridCol>
                <a:gridCol w="904611">
                  <a:extLst>
                    <a:ext uri="{9D8B030D-6E8A-4147-A177-3AD203B41FA5}">
                      <a16:colId xmlns:a16="http://schemas.microsoft.com/office/drawing/2014/main" val="4018345642"/>
                    </a:ext>
                  </a:extLst>
                </a:gridCol>
                <a:gridCol w="1127364">
                  <a:extLst>
                    <a:ext uri="{9D8B030D-6E8A-4147-A177-3AD203B41FA5}">
                      <a16:colId xmlns:a16="http://schemas.microsoft.com/office/drawing/2014/main" val="3275462907"/>
                    </a:ext>
                  </a:extLst>
                </a:gridCol>
              </a:tblGrid>
              <a:tr h="638728">
                <a:tc>
                  <a:txBody>
                    <a:bodyPr/>
                    <a:lstStyle/>
                    <a:p>
                      <a:pPr algn="ctr"/>
                      <a:r>
                        <a:rPr lang="fr-MA" sz="1200" b="1">
                          <a:solidFill>
                            <a:srgbClr val="404040"/>
                          </a:solidFill>
                          <a:effectLst/>
                        </a:rPr>
                        <a:t>Cluster</a:t>
                      </a:r>
                    </a:p>
                  </a:txBody>
                  <a:tcPr marL="5988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b="1">
                          <a:solidFill>
                            <a:srgbClr val="404040"/>
                          </a:solidFill>
                          <a:effectLst/>
                        </a:rPr>
                        <a:t>Coordonnées Centroïdes (X,Y,Z)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 b="1">
                          <a:solidFill>
                            <a:srgbClr val="404040"/>
                          </a:solidFill>
                          <a:effectLst/>
                        </a:rPr>
                        <a:t>Profil Client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 b="1">
                          <a:solidFill>
                            <a:srgbClr val="404040"/>
                          </a:solidFill>
                          <a:effectLst/>
                        </a:rPr>
                        <a:t>Caractéristiques Clés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 b="1" dirty="0">
                          <a:solidFill>
                            <a:srgbClr val="404040"/>
                          </a:solidFill>
                          <a:effectLst/>
                        </a:rPr>
                        <a:t>Couleur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 b="1" dirty="0">
                          <a:solidFill>
                            <a:srgbClr val="404040"/>
                          </a:solidFill>
                          <a:effectLst/>
                        </a:rPr>
                        <a:t>Exemple de Cible Marketing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599"/>
                  </a:ext>
                </a:extLst>
              </a:tr>
              <a:tr h="1177656">
                <a:tc>
                  <a:txBody>
                    <a:bodyPr/>
                    <a:lstStyle/>
                    <a:p>
                      <a:pPr algn="ctr"/>
                      <a:r>
                        <a:rPr lang="fr-MA" sz="1200" b="1" dirty="0">
                          <a:effectLst/>
                        </a:rPr>
                        <a:t>0</a:t>
                      </a:r>
                      <a:endParaRPr lang="fr-MA" sz="1200" dirty="0">
                        <a:effectLst/>
                      </a:endParaRPr>
                    </a:p>
                  </a:txBody>
                  <a:tcPr marL="5988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 dirty="0">
                          <a:effectLst/>
                        </a:rPr>
                        <a:t>[0.23, 0.30, 0.44]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 b="1">
                          <a:effectLst/>
                        </a:rPr>
                        <a:t>Économes</a:t>
                      </a:r>
                      <a:endParaRPr lang="fr-MA" sz="1200">
                        <a:effectLst/>
                      </a:endParaRP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>
                          <a:effectLst/>
                        </a:rPr>
                        <a:t>- Budget limité</a:t>
                      </a:r>
                      <a:br>
                        <a:rPr lang="fr-FR" sz="1200">
                          <a:effectLst/>
                        </a:rPr>
                      </a:br>
                      <a:r>
                        <a:rPr lang="fr-FR" sz="1200">
                          <a:effectLst/>
                        </a:rPr>
                        <a:t>- Faible sensibilité écologique</a:t>
                      </a:r>
                      <a:br>
                        <a:rPr lang="fr-FR" sz="1200">
                          <a:effectLst/>
                        </a:rPr>
                      </a:br>
                      <a:r>
                        <a:rPr lang="fr-FR" sz="1200">
                          <a:effectLst/>
                        </a:rPr>
                        <a:t>- Peu exigeants en performance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 dirty="0">
                          <a:effectLst/>
                        </a:rPr>
                        <a:t>#C1E1C1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>
                          <a:effectLst/>
                        </a:rPr>
                        <a:t>Offres "entrée de gamme" avec garantie étendue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3548541"/>
                  </a:ext>
                </a:extLst>
              </a:tr>
              <a:tr h="1357298">
                <a:tc>
                  <a:txBody>
                    <a:bodyPr/>
                    <a:lstStyle/>
                    <a:p>
                      <a:pPr algn="ctr"/>
                      <a:r>
                        <a:rPr lang="fr-MA" sz="1200" b="1" dirty="0">
                          <a:effectLst/>
                        </a:rPr>
                        <a:t>1</a:t>
                      </a:r>
                      <a:endParaRPr lang="fr-MA" sz="1200" dirty="0">
                        <a:effectLst/>
                      </a:endParaRPr>
                    </a:p>
                  </a:txBody>
                  <a:tcPr marL="5988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>
                          <a:effectLst/>
                        </a:rPr>
                        <a:t>[0.30, 0.75, 0.61]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 b="1">
                          <a:effectLst/>
                        </a:rPr>
                        <a:t>Passionnés Performance</a:t>
                      </a:r>
                      <a:endParaRPr lang="fr-MA" sz="1200">
                        <a:effectLst/>
                      </a:endParaRP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>
                          <a:effectLst/>
                        </a:rPr>
                        <a:t>- Budget moyen</a:t>
                      </a:r>
                      <a:br>
                        <a:rPr lang="fr-FR" sz="1200">
                          <a:effectLst/>
                        </a:rPr>
                      </a:br>
                      <a:r>
                        <a:rPr lang="fr-FR" sz="1200">
                          <a:effectLst/>
                        </a:rPr>
                        <a:t>- Priorité puissance moteur</a:t>
                      </a:r>
                      <a:br>
                        <a:rPr lang="fr-FR" sz="1200">
                          <a:effectLst/>
                        </a:rPr>
                      </a:br>
                      <a:r>
                        <a:rPr lang="fr-FR" sz="1200">
                          <a:effectLst/>
                        </a:rPr>
                        <a:t>- Sensibilité écologique modérée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>
                          <a:effectLst/>
                        </a:rPr>
                        <a:t>#77DD77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 dirty="0">
                          <a:effectLst/>
                        </a:rPr>
                        <a:t>Packs sport + technologies hybrides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5935014"/>
                  </a:ext>
                </a:extLst>
              </a:tr>
              <a:tr h="1177656">
                <a:tc>
                  <a:txBody>
                    <a:bodyPr/>
                    <a:lstStyle/>
                    <a:p>
                      <a:pPr algn="ctr"/>
                      <a:r>
                        <a:rPr lang="fr-MA" sz="1200" b="1">
                          <a:effectLst/>
                        </a:rPr>
                        <a:t>2</a:t>
                      </a:r>
                      <a:endParaRPr lang="fr-MA" sz="1200">
                        <a:effectLst/>
                      </a:endParaRPr>
                    </a:p>
                  </a:txBody>
                  <a:tcPr marL="5988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>
                          <a:effectLst/>
                        </a:rPr>
                        <a:t>[0.79, 0.48, 0.49]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 b="1">
                          <a:effectLst/>
                        </a:rPr>
                        <a:t>Premium Équilibrés</a:t>
                      </a:r>
                      <a:endParaRPr lang="fr-MA" sz="1200">
                        <a:effectLst/>
                      </a:endParaRP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>
                          <a:effectLst/>
                        </a:rPr>
                        <a:t>- Haut budget</a:t>
                      </a:r>
                      <a:br>
                        <a:rPr lang="fr-FR" sz="1200" dirty="0">
                          <a:effectLst/>
                        </a:rPr>
                      </a:br>
                      <a:r>
                        <a:rPr lang="fr-FR" sz="1200" dirty="0">
                          <a:effectLst/>
                        </a:rPr>
                        <a:t>- Équilibre performance/écologie</a:t>
                      </a:r>
                      <a:br>
                        <a:rPr lang="fr-FR" sz="1200" dirty="0">
                          <a:effectLst/>
                        </a:rPr>
                      </a:br>
                      <a:r>
                        <a:rPr lang="fr-FR" sz="1200" dirty="0">
                          <a:effectLst/>
                        </a:rPr>
                        <a:t>- Marque importante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sz="1200" dirty="0">
                          <a:effectLst/>
                        </a:rPr>
                        <a:t>#2E8B57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200" dirty="0">
                          <a:effectLst/>
                        </a:rPr>
                        <a:t>Véhicules haut de gamme électriques (ex : SUV premium)</a:t>
                      </a:r>
                    </a:p>
                  </a:txBody>
                  <a:tcPr marL="49901" marR="49901" marT="49901" marB="4990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14223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0412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154E440-0D47-9AB7-AAA5-C2CF352F0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E061AA5B-D6A4-9C4D-E5BE-88845DFE2070}"/>
              </a:ext>
            </a:extLst>
          </p:cNvPr>
          <p:cNvSpPr txBox="1">
            <a:spLocks/>
          </p:cNvSpPr>
          <p:nvPr/>
        </p:nvSpPr>
        <p:spPr>
          <a:xfrm>
            <a:off x="75957" y="38649"/>
            <a:ext cx="7117371" cy="54528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FR" sz="2400" b="1" i="0" u="sng" dirty="0">
                <a:effectLst/>
              </a:rPr>
              <a:t>Algorithmes (Partie 2/2) - Segmentation &amp; Prévision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F90B066-D6BE-047F-9B7A-60FEB3E80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68E5F48-72FD-75E4-412F-6550E3E60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D167DF4-FE97-2641-5F61-5A0FB837E0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utoShape 6" descr="ARIMA">
            <a:extLst>
              <a:ext uri="{FF2B5EF4-FFF2-40B4-BE49-F238E27FC236}">
                <a16:creationId xmlns:a16="http://schemas.microsoft.com/office/drawing/2014/main" id="{8F0B6E26-2966-B449-8D76-0FA08C448FB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446" y="226253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2861E21-E63B-3D77-173D-73934C93B2EC}"/>
              </a:ext>
            </a:extLst>
          </p:cNvPr>
          <p:cNvSpPr txBox="1"/>
          <p:nvPr/>
        </p:nvSpPr>
        <p:spPr>
          <a:xfrm>
            <a:off x="168167" y="1466747"/>
            <a:ext cx="4753897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Application Automobile</a:t>
            </a: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  <a:b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</a:br>
            <a:r>
              <a:rPr lang="fr-FR" sz="1600" b="0" i="0" dirty="0">
                <a:effectLst/>
                <a:latin typeface="+mj-lt"/>
              </a:rPr>
              <a:t>L’objectif est de </a:t>
            </a:r>
            <a:r>
              <a:rPr lang="fr-FR" sz="1600" b="1" i="0" dirty="0">
                <a:effectLst/>
                <a:latin typeface="+mj-lt"/>
              </a:rPr>
              <a:t>prédire l’usure des freins</a:t>
            </a:r>
            <a:r>
              <a:rPr lang="fr-FR" sz="1600" b="0" i="0" dirty="0">
                <a:effectLst/>
                <a:latin typeface="+mj-lt"/>
              </a:rPr>
              <a:t> sur une distance de </a:t>
            </a:r>
            <a:r>
              <a:rPr lang="fr-FR" sz="1600" b="1" i="0" dirty="0">
                <a:effectLst/>
                <a:latin typeface="+mj-lt"/>
              </a:rPr>
              <a:t>10 000 km</a:t>
            </a:r>
            <a:r>
              <a:rPr lang="fr-FR" sz="1600" b="0" i="0" dirty="0">
                <a:effectLst/>
                <a:latin typeface="+mj-lt"/>
              </a:rPr>
              <a:t> à l’aide du modèle statistique </a:t>
            </a:r>
            <a:r>
              <a:rPr lang="fr-FR" sz="1600" i="0" dirty="0">
                <a:effectLst/>
                <a:latin typeface="+mj-lt"/>
              </a:rPr>
              <a:t>ARIMA</a:t>
            </a:r>
            <a:r>
              <a:rPr lang="fr-FR" sz="1600" b="0" i="0" dirty="0">
                <a:effectLst/>
                <a:latin typeface="+mj-lt"/>
              </a:rPr>
              <a:t> 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Résultats</a:t>
            </a: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  <a:endParaRPr lang="fr-FR" altLang="fr-FR" sz="1700" dirty="0"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Prévisions stabilisées à -8.47 (échelle normalisée)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Ordre du modèle : (2,1,1)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AIC (Critère d'information) : 342.15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Visuel Intégré</a:t>
            </a: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Zone de confiance à 95%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Flèche sur le point de convergence.</a:t>
            </a:r>
            <a:endParaRPr lang="fr-FR" altLang="fr-FR" sz="1700" dirty="0"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</p:txBody>
      </p:sp>
      <p:pic>
        <p:nvPicPr>
          <p:cNvPr id="18" name="Image 17" descr="Une image contenant texte, capture d’écran, diagramme, Police&#10;&#10;Le contenu généré par l’IA peut être incorrect.">
            <a:extLst>
              <a:ext uri="{FF2B5EF4-FFF2-40B4-BE49-F238E27FC236}">
                <a16:creationId xmlns:a16="http://schemas.microsoft.com/office/drawing/2014/main" id="{6D42EB67-3E81-5B0A-0C13-E7346C1D23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064" y="1044067"/>
            <a:ext cx="7117371" cy="5550111"/>
          </a:xfrm>
          <a:prstGeom prst="rect">
            <a:avLst/>
          </a:prstGeom>
        </p:spPr>
      </p:pic>
      <p:sp>
        <p:nvSpPr>
          <p:cNvPr id="23" name="ZoneTexte 22">
            <a:extLst>
              <a:ext uri="{FF2B5EF4-FFF2-40B4-BE49-F238E27FC236}">
                <a16:creationId xmlns:a16="http://schemas.microsoft.com/office/drawing/2014/main" id="{2D433BFD-AAC2-D31E-EC51-11BB2BCA3458}"/>
              </a:ext>
            </a:extLst>
          </p:cNvPr>
          <p:cNvSpPr txBox="1"/>
          <p:nvPr/>
        </p:nvSpPr>
        <p:spPr>
          <a:xfrm>
            <a:off x="168167" y="844012"/>
            <a:ext cx="28994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2. ARIMA:</a:t>
            </a:r>
          </a:p>
        </p:txBody>
      </p:sp>
    </p:spTree>
    <p:extLst>
      <p:ext uri="{BB962C8B-B14F-4D97-AF65-F5344CB8AC3E}">
        <p14:creationId xmlns:p14="http://schemas.microsoft.com/office/powerpoint/2010/main" val="2093834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AE7D362-0350-BA05-4626-5B902E1346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7171E4DE-673F-E371-7D8E-4D3CC455D431}"/>
              </a:ext>
            </a:extLst>
          </p:cNvPr>
          <p:cNvSpPr txBox="1">
            <a:spLocks/>
          </p:cNvSpPr>
          <p:nvPr/>
        </p:nvSpPr>
        <p:spPr>
          <a:xfrm>
            <a:off x="75957" y="38649"/>
            <a:ext cx="6944275" cy="54528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FR" sz="2400" b="1" i="0" u="sng" dirty="0">
                <a:effectLst/>
              </a:rPr>
              <a:t>Algorithmes (Partie 2/2) - Segmentation &amp; Prévision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C9AD790-08A3-9DA1-A29E-178116181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DC70738-AF8C-91ED-CA81-0E05D7D71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BCB810D-85E3-B4DE-40A9-445E762DF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utoShape 6" descr="ARIMA">
            <a:extLst>
              <a:ext uri="{FF2B5EF4-FFF2-40B4-BE49-F238E27FC236}">
                <a16:creationId xmlns:a16="http://schemas.microsoft.com/office/drawing/2014/main" id="{99612D67-F755-9ABE-4FB3-0B9C61F6F3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446" y="226253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84E1F03A-9D2C-66D5-8D54-F7DAAAC1179C}"/>
              </a:ext>
            </a:extLst>
          </p:cNvPr>
          <p:cNvSpPr txBox="1"/>
          <p:nvPr/>
        </p:nvSpPr>
        <p:spPr>
          <a:xfrm>
            <a:off x="91273" y="1183666"/>
            <a:ext cx="2850246" cy="52475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sz="1600" b="1" i="0" dirty="0">
                <a:effectLst/>
                <a:latin typeface="+mj-lt"/>
              </a:rPr>
              <a:t>Métrique Clé :</a:t>
            </a:r>
            <a:br>
              <a:rPr lang="fr-FR" sz="1600" b="0" i="0" dirty="0">
                <a:effectLst/>
                <a:latin typeface="+mj-lt"/>
              </a:rPr>
            </a:br>
            <a:r>
              <a:rPr lang="fr-FR" sz="1600" b="1" i="0" dirty="0">
                <a:effectLst/>
                <a:latin typeface="+mj-lt"/>
              </a:rPr>
              <a:t>Erreur Quadratique Moyenne (MSE)</a:t>
            </a:r>
            <a:r>
              <a:rPr lang="fr-FR" sz="1600" b="0" i="0" dirty="0">
                <a:effectLst/>
                <a:latin typeface="+mj-lt"/>
              </a:rPr>
              <a:t> :</a:t>
            </a:r>
            <a:br>
              <a:rPr lang="fr-FR" sz="1600" b="0" i="0" dirty="0">
                <a:effectLst/>
                <a:latin typeface="+mj-lt"/>
              </a:rPr>
            </a:br>
            <a:r>
              <a:rPr lang="fr-FR" sz="1600" b="1" i="0" dirty="0">
                <a:effectLst/>
                <a:latin typeface="+mj-lt"/>
              </a:rPr>
              <a:t>26.52</a:t>
            </a:r>
            <a:r>
              <a:rPr lang="fr-FR" sz="1600" b="0" i="0" dirty="0">
                <a:effectLst/>
                <a:latin typeface="+mj-lt"/>
              </a:rPr>
              <a:t> en moyenne (±4.72 d'écart-type)</a:t>
            </a:r>
            <a:br>
              <a:rPr lang="fr-FR" sz="1600" b="0" i="0" dirty="0">
                <a:effectLst/>
                <a:latin typeface="+mj-lt"/>
              </a:rPr>
            </a:br>
            <a:r>
              <a:rPr lang="fr-FR" sz="1600" b="0" i="1" dirty="0">
                <a:effectLst/>
                <a:latin typeface="+mj-lt"/>
              </a:rPr>
              <a:t>Indique la précision globale du modèle</a:t>
            </a:r>
            <a:endParaRPr lang="fr-FR" sz="1600" b="0" i="0" dirty="0">
              <a:effectLst/>
              <a:latin typeface="+mj-lt"/>
            </a:endParaRPr>
          </a:p>
          <a:p>
            <a:pPr algn="l">
              <a:lnSpc>
                <a:spcPts val="2143"/>
              </a:lnSpc>
              <a:spcBef>
                <a:spcPts val="1372"/>
              </a:spcBef>
              <a:spcAft>
                <a:spcPts val="1029"/>
              </a:spcAft>
              <a:buNone/>
            </a:pPr>
            <a:r>
              <a:rPr lang="fr-FR" sz="1600" b="1" i="0" dirty="0">
                <a:effectLst/>
                <a:latin typeface="+mj-lt"/>
              </a:rPr>
              <a:t>Analyse par Segment:</a:t>
            </a:r>
            <a:endParaRPr lang="fr-FR" sz="1600" b="0" i="0" dirty="0">
              <a:effectLst/>
              <a:latin typeface="+mj-lt"/>
            </a:endParaRP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fr-FR" sz="1600" b="1" i="0" dirty="0">
                <a:effectLst/>
                <a:latin typeface="+mj-lt"/>
              </a:rPr>
              <a:t>Détail des 5 </a:t>
            </a:r>
            <a:r>
              <a:rPr lang="fr-FR" sz="1600" b="1" i="0" dirty="0" err="1">
                <a:effectLst/>
                <a:latin typeface="+mj-lt"/>
              </a:rPr>
              <a:t>Folds</a:t>
            </a:r>
            <a:r>
              <a:rPr lang="fr-FR" sz="1600" b="0" i="0" dirty="0">
                <a:effectLst/>
                <a:latin typeface="+mj-lt"/>
              </a:rPr>
              <a:t> 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sz="1600" b="0" i="0" dirty="0">
                <a:effectLst/>
                <a:latin typeface="+mj-lt"/>
              </a:rPr>
              <a:t>Meilleure performance : </a:t>
            </a:r>
            <a:r>
              <a:rPr lang="fr-FR" sz="1600" b="1" i="0" dirty="0">
                <a:effectLst/>
                <a:latin typeface="+mj-lt"/>
              </a:rPr>
              <a:t>22.11</a:t>
            </a:r>
            <a:r>
              <a:rPr lang="fr-FR" sz="1600" b="0" i="0" dirty="0">
                <a:effectLst/>
                <a:latin typeface="+mj-lt"/>
              </a:rPr>
              <a:t> (</a:t>
            </a:r>
            <a:r>
              <a:rPr lang="fr-FR" sz="1600" b="0" i="0" dirty="0" err="1">
                <a:effectLst/>
                <a:latin typeface="+mj-lt"/>
              </a:rPr>
              <a:t>Fold</a:t>
            </a:r>
            <a:r>
              <a:rPr lang="fr-FR" sz="1600" b="0" i="0" dirty="0">
                <a:effectLst/>
                <a:latin typeface="+mj-lt"/>
              </a:rPr>
              <a:t> 2)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sz="1600" b="0" i="0" dirty="0">
                <a:effectLst/>
                <a:latin typeface="+mj-lt"/>
              </a:rPr>
              <a:t>Performance la plus faible : </a:t>
            </a:r>
            <a:r>
              <a:rPr lang="fr-FR" sz="1600" b="1" i="0" dirty="0">
                <a:effectLst/>
                <a:latin typeface="+mj-lt"/>
              </a:rPr>
              <a:t>31.77</a:t>
            </a:r>
            <a:r>
              <a:rPr lang="fr-FR" sz="1600" b="0" i="0" dirty="0">
                <a:effectLst/>
                <a:latin typeface="+mj-lt"/>
              </a:rPr>
              <a:t> (</a:t>
            </a:r>
            <a:r>
              <a:rPr lang="fr-FR" sz="1600" b="0" i="0" dirty="0" err="1">
                <a:effectLst/>
                <a:latin typeface="+mj-lt"/>
              </a:rPr>
              <a:t>Fold</a:t>
            </a:r>
            <a:r>
              <a:rPr lang="fr-FR" sz="1600" b="0" i="0" dirty="0">
                <a:effectLst/>
                <a:latin typeface="+mj-lt"/>
              </a:rPr>
              <a:t> 5)</a:t>
            </a:r>
          </a:p>
          <a:p>
            <a:pPr algn="l">
              <a:lnSpc>
                <a:spcPts val="2143"/>
              </a:lnSpc>
              <a:spcBef>
                <a:spcPts val="1372"/>
              </a:spcBef>
              <a:spcAft>
                <a:spcPts val="1029"/>
              </a:spcAft>
              <a:buNone/>
            </a:pPr>
            <a:r>
              <a:rPr lang="fr-FR" sz="1600" b="0" i="0" dirty="0">
                <a:effectLst/>
                <a:latin typeface="+mj-lt"/>
              </a:rPr>
              <a:t>Répartition complète : [31.32, 22.11, 22.42, 25.00, 31.77]</a:t>
            </a:r>
            <a:r>
              <a:rPr lang="fr-FR" b="1" i="0" dirty="0">
                <a:solidFill>
                  <a:srgbClr val="404040"/>
                </a:solidFill>
                <a:effectLst/>
                <a:latin typeface="DeepSeek-CJK-patch"/>
              </a:rPr>
              <a:t> </a:t>
            </a:r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A981DAF5-E462-8F5B-B2C1-6BA078BA524F}"/>
              </a:ext>
            </a:extLst>
          </p:cNvPr>
          <p:cNvSpPr txBox="1"/>
          <p:nvPr/>
        </p:nvSpPr>
        <p:spPr>
          <a:xfrm>
            <a:off x="75957" y="598698"/>
            <a:ext cx="28994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3. Validation Croisée:</a:t>
            </a:r>
          </a:p>
        </p:txBody>
      </p:sp>
      <p:sp>
        <p:nvSpPr>
          <p:cNvPr id="7" name="AutoShape 5" descr="Validation">
            <a:extLst>
              <a:ext uri="{FF2B5EF4-FFF2-40B4-BE49-F238E27FC236}">
                <a16:creationId xmlns:a16="http://schemas.microsoft.com/office/drawing/2014/main" id="{6A1DC5B0-3F26-3687-A9FD-BA94AF53478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128" y="354258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962AC42-E6E3-7127-74B7-BD67DF3BDD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519" y="1292292"/>
            <a:ext cx="5884908" cy="4500577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641315FE-ECEF-2EEB-2ACA-595699F5D237}"/>
              </a:ext>
            </a:extLst>
          </p:cNvPr>
          <p:cNvSpPr txBox="1"/>
          <p:nvPr/>
        </p:nvSpPr>
        <p:spPr>
          <a:xfrm>
            <a:off x="8892666" y="353919"/>
            <a:ext cx="3223377" cy="61989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372"/>
              </a:spcBef>
              <a:spcAft>
                <a:spcPts val="1029"/>
              </a:spcAft>
              <a:buNone/>
            </a:pPr>
            <a:r>
              <a:rPr lang="fr-FR" sz="1600" b="1" dirty="0">
                <a:effectLst/>
                <a:latin typeface="+mj-lt"/>
              </a:rPr>
              <a:t>Visualisation:</a:t>
            </a:r>
          </a:p>
          <a:p>
            <a:pPr algn="l">
              <a:lnSpc>
                <a:spcPts val="2143"/>
              </a:lnSpc>
              <a:spcBef>
                <a:spcPts val="1372"/>
              </a:spcBef>
              <a:spcAft>
                <a:spcPts val="1029"/>
              </a:spcAft>
              <a:buNone/>
            </a:pPr>
            <a:r>
              <a:rPr lang="fr-FR" sz="1600" b="1" dirty="0">
                <a:effectLst/>
                <a:latin typeface="+mj-lt"/>
              </a:rPr>
              <a:t>Graphique en Boîte (</a:t>
            </a:r>
            <a:r>
              <a:rPr lang="fr-FR" sz="1600" b="1" dirty="0" err="1">
                <a:effectLst/>
                <a:latin typeface="+mj-lt"/>
              </a:rPr>
              <a:t>Boxplot</a:t>
            </a:r>
            <a:r>
              <a:rPr lang="fr-FR" sz="1600" b="1" dirty="0">
                <a:effectLst/>
                <a:latin typeface="+mj-lt"/>
              </a:rPr>
              <a:t>)</a:t>
            </a:r>
            <a:r>
              <a:rPr lang="fr-FR" sz="1600" b="0" dirty="0">
                <a:effectLst/>
                <a:latin typeface="+mj-lt"/>
              </a:rPr>
              <a:t> 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effectLst/>
                <a:latin typeface="+mj-lt"/>
              </a:rPr>
              <a:t>Montre la dispersion des erreurs entre les </a:t>
            </a:r>
            <a:r>
              <a:rPr lang="fr-FR" sz="1600" b="0" dirty="0" err="1">
                <a:effectLst/>
                <a:latin typeface="+mj-lt"/>
              </a:rPr>
              <a:t>folds</a:t>
            </a:r>
            <a:endParaRPr lang="fr-FR" sz="1600" b="0" dirty="0">
              <a:effectLst/>
              <a:latin typeface="+mj-lt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effectLst/>
                <a:latin typeface="+mj-lt"/>
              </a:rPr>
              <a:t>Médiane autour de 25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sz="1600" b="0" dirty="0">
                <a:effectLst/>
                <a:latin typeface="+mj-lt"/>
              </a:rPr>
              <a:t>Quelques valeurs plus élevées aux extrémités</a:t>
            </a:r>
          </a:p>
          <a:p>
            <a:pPr algn="l">
              <a:lnSpc>
                <a:spcPts val="2143"/>
              </a:lnSpc>
              <a:spcBef>
                <a:spcPts val="1372"/>
              </a:spcBef>
              <a:spcAft>
                <a:spcPts val="1029"/>
              </a:spcAft>
              <a:buNone/>
            </a:pPr>
            <a:r>
              <a:rPr lang="fr-FR" sz="1600" b="1" dirty="0">
                <a:effectLst/>
                <a:latin typeface="+mj-lt"/>
              </a:rPr>
              <a:t>Interprétation:</a:t>
            </a:r>
            <a:endParaRPr lang="fr-FR" sz="1600" b="0" dirty="0">
              <a:effectLst/>
              <a:latin typeface="+mj-lt"/>
            </a:endParaRP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sz="1600" b="1" dirty="0">
                <a:effectLst/>
                <a:latin typeface="+mj-lt"/>
              </a:rPr>
              <a:t>Stabilité du Modèle</a:t>
            </a:r>
            <a:r>
              <a:rPr lang="fr-FR" sz="1600" b="0" dirty="0">
                <a:effectLst/>
                <a:latin typeface="+mj-lt"/>
              </a:rPr>
              <a:t> :</a:t>
            </a:r>
            <a:br>
              <a:rPr lang="fr-FR" sz="1600" b="0" dirty="0">
                <a:effectLst/>
                <a:latin typeface="+mj-lt"/>
              </a:rPr>
            </a:br>
            <a:r>
              <a:rPr lang="fr-FR" sz="1600" b="0" dirty="0">
                <a:effectLst/>
                <a:latin typeface="+mj-lt"/>
              </a:rPr>
              <a:t>Écart maximal de </a:t>
            </a:r>
            <a:r>
              <a:rPr lang="fr-FR" sz="1600" b="1" dirty="0">
                <a:effectLst/>
                <a:latin typeface="+mj-lt"/>
              </a:rPr>
              <a:t>9.66</a:t>
            </a:r>
            <a:r>
              <a:rPr lang="fr-FR" sz="1600" b="0" dirty="0">
                <a:effectLst/>
                <a:latin typeface="+mj-lt"/>
              </a:rPr>
              <a:t> entre les </a:t>
            </a:r>
            <a:r>
              <a:rPr lang="fr-FR" sz="1600" b="0" dirty="0" err="1">
                <a:effectLst/>
                <a:latin typeface="+mj-lt"/>
              </a:rPr>
              <a:t>folds</a:t>
            </a:r>
            <a:br>
              <a:rPr lang="fr-FR" sz="1600" b="0" dirty="0">
                <a:effectLst/>
                <a:latin typeface="+mj-lt"/>
              </a:rPr>
            </a:br>
            <a:r>
              <a:rPr lang="fr-FR" sz="1600" b="0" dirty="0">
                <a:effectLst/>
                <a:latin typeface="+mj-lt"/>
              </a:rPr>
              <a:t>→ Bonne robustesse (variation &lt; 10%)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sz="1600" b="1" dirty="0">
                <a:effectLst/>
                <a:latin typeface="+mj-lt"/>
              </a:rPr>
              <a:t>Points d'Attention</a:t>
            </a:r>
            <a:r>
              <a:rPr lang="fr-FR" sz="1600" b="0" dirty="0">
                <a:effectLst/>
                <a:latin typeface="+mj-lt"/>
              </a:rPr>
              <a:t> :</a:t>
            </a:r>
            <a:br>
              <a:rPr lang="fr-FR" sz="1600" b="0" dirty="0">
                <a:effectLst/>
                <a:latin typeface="+mj-lt"/>
              </a:rPr>
            </a:br>
            <a:r>
              <a:rPr lang="fr-FR" sz="1600" b="0" dirty="0">
                <a:effectLst/>
                <a:latin typeface="+mj-lt"/>
              </a:rPr>
              <a:t>Les </a:t>
            </a:r>
            <a:r>
              <a:rPr lang="fr-FR" sz="1600" b="0" dirty="0" err="1">
                <a:effectLst/>
                <a:latin typeface="+mj-lt"/>
              </a:rPr>
              <a:t>folds</a:t>
            </a:r>
            <a:r>
              <a:rPr lang="fr-FR" sz="1600" b="0" dirty="0">
                <a:effectLst/>
                <a:latin typeface="+mj-lt"/>
              </a:rPr>
              <a:t> 1 et 5 montrent des erreurs plus élevées (&gt;30)</a:t>
            </a:r>
            <a:br>
              <a:rPr lang="fr-FR" sz="1600" b="0" dirty="0">
                <a:effectLst/>
                <a:latin typeface="+mj-lt"/>
              </a:rPr>
            </a:br>
            <a:r>
              <a:rPr lang="fr-FR" sz="1600" b="0" dirty="0">
                <a:effectLst/>
                <a:latin typeface="+mj-lt"/>
              </a:rPr>
              <a:t>Possible besoin d'analyser ces sous-ensembles</a:t>
            </a:r>
          </a:p>
        </p:txBody>
      </p:sp>
    </p:spTree>
    <p:extLst>
      <p:ext uri="{BB962C8B-B14F-4D97-AF65-F5344CB8AC3E}">
        <p14:creationId xmlns:p14="http://schemas.microsoft.com/office/powerpoint/2010/main" val="27173685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336C72-B897-0ADC-FA34-4969C22FA8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4F9E689E-E419-7A0A-B729-6A949F4C32CB}"/>
              </a:ext>
            </a:extLst>
          </p:cNvPr>
          <p:cNvSpPr txBox="1">
            <a:spLocks/>
          </p:cNvSpPr>
          <p:nvPr/>
        </p:nvSpPr>
        <p:spPr>
          <a:xfrm>
            <a:off x="0" y="-51837"/>
            <a:ext cx="6688637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FR" sz="2400" b="1" i="0" u="sng" dirty="0">
                <a:solidFill>
                  <a:srgbClr val="404040"/>
                </a:solidFill>
                <a:effectLst/>
                <a:latin typeface="DeepSeek-CJK-patch"/>
              </a:rPr>
              <a:t>Design d'Interface : Ergonomie et Fonctionnalités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AA338D1-DBEC-A70D-3D25-0077C418F1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11AEC4E-675E-B8F2-BA1D-76BE1426E9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7AD8460-955A-75CC-B4A3-7DC88A6657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utoShape 6" descr="ARIMA">
            <a:extLst>
              <a:ext uri="{FF2B5EF4-FFF2-40B4-BE49-F238E27FC236}">
                <a16:creationId xmlns:a16="http://schemas.microsoft.com/office/drawing/2014/main" id="{F0B92774-8598-31E8-5720-651B88D0907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446" y="226253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63647102-8F6E-5650-21A2-966689509EAD}"/>
              </a:ext>
            </a:extLst>
          </p:cNvPr>
          <p:cNvSpPr txBox="1"/>
          <p:nvPr/>
        </p:nvSpPr>
        <p:spPr>
          <a:xfrm>
            <a:off x="168165" y="705740"/>
            <a:ext cx="352876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2000" b="1" u="sng" dirty="0">
                <a:latin typeface="+mj-lt"/>
              </a:rPr>
              <a:t>1. Structure de l'Interface:</a:t>
            </a:r>
          </a:p>
        </p:txBody>
      </p:sp>
      <p:sp>
        <p:nvSpPr>
          <p:cNvPr id="7" name="AutoShape 5" descr="Validation">
            <a:extLst>
              <a:ext uri="{FF2B5EF4-FFF2-40B4-BE49-F238E27FC236}">
                <a16:creationId xmlns:a16="http://schemas.microsoft.com/office/drawing/2014/main" id="{88A05A1C-FA3B-EBF1-1083-9051FA27D37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128" y="354258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graphicFrame>
        <p:nvGraphicFramePr>
          <p:cNvPr id="35" name="Tableau 34">
            <a:extLst>
              <a:ext uri="{FF2B5EF4-FFF2-40B4-BE49-F238E27FC236}">
                <a16:creationId xmlns:a16="http://schemas.microsoft.com/office/drawing/2014/main" id="{F42F1426-4A43-CB95-B68F-799794C4D8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3139560"/>
              </p:ext>
            </p:extLst>
          </p:nvPr>
        </p:nvGraphicFramePr>
        <p:xfrm>
          <a:off x="168165" y="1615488"/>
          <a:ext cx="5257275" cy="1706880"/>
        </p:xfrm>
        <a:graphic>
          <a:graphicData uri="http://schemas.openxmlformats.org/drawingml/2006/table">
            <a:tbl>
              <a:tblPr/>
              <a:tblGrid>
                <a:gridCol w="2595354">
                  <a:extLst>
                    <a:ext uri="{9D8B030D-6E8A-4147-A177-3AD203B41FA5}">
                      <a16:colId xmlns:a16="http://schemas.microsoft.com/office/drawing/2014/main" val="1846109607"/>
                    </a:ext>
                  </a:extLst>
                </a:gridCol>
                <a:gridCol w="2661921">
                  <a:extLst>
                    <a:ext uri="{9D8B030D-6E8A-4147-A177-3AD203B41FA5}">
                      <a16:colId xmlns:a16="http://schemas.microsoft.com/office/drawing/2014/main" val="19149757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rgbClr val="404040"/>
                          </a:solidFill>
                          <a:effectLst/>
                        </a:rPr>
                        <a:t>Partie Gauche (30%)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rgbClr val="404040"/>
                          </a:solidFill>
                          <a:effectLst/>
                        </a:rPr>
                        <a:t>Partie Droite (70%)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07947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b="1" dirty="0">
                          <a:effectLst/>
                        </a:rPr>
                        <a:t>Panneau de Contrôle</a:t>
                      </a:r>
                      <a:endParaRPr lang="fr-MA" dirty="0"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b="1" dirty="0">
                          <a:effectLst/>
                        </a:rPr>
                        <a:t>Zone de Visualisation</a:t>
                      </a:r>
                      <a:endParaRPr lang="fr-MA" dirty="0">
                        <a:effectLst/>
                      </a:endParaRP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080293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- Boutons algorithmes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- Graphiques interactifs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8279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- Paramètres ajustables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- Console de résultats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63281792"/>
                  </a:ext>
                </a:extLst>
              </a:tr>
            </a:tbl>
          </a:graphicData>
        </a:graphic>
      </p:graphicFrame>
      <p:sp>
        <p:nvSpPr>
          <p:cNvPr id="37" name="AutoShape 20" descr="Interface">
            <a:extLst>
              <a:ext uri="{FF2B5EF4-FFF2-40B4-BE49-F238E27FC236}">
                <a16:creationId xmlns:a16="http://schemas.microsoft.com/office/drawing/2014/main" id="{961A47B2-3144-8E3F-EB9F-88FEA18D391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177974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graphicFrame>
        <p:nvGraphicFramePr>
          <p:cNvPr id="38" name="Tableau 37">
            <a:extLst>
              <a:ext uri="{FF2B5EF4-FFF2-40B4-BE49-F238E27FC236}">
                <a16:creationId xmlns:a16="http://schemas.microsoft.com/office/drawing/2014/main" id="{C49B808C-BDF2-AC74-EEAD-4B31AF6E59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5992113"/>
              </p:ext>
            </p:extLst>
          </p:nvPr>
        </p:nvGraphicFramePr>
        <p:xfrm>
          <a:off x="100439" y="4521200"/>
          <a:ext cx="5944761" cy="1706880"/>
        </p:xfrm>
        <a:graphic>
          <a:graphicData uri="http://schemas.openxmlformats.org/drawingml/2006/table">
            <a:tbl>
              <a:tblPr/>
              <a:tblGrid>
                <a:gridCol w="2138923">
                  <a:extLst>
                    <a:ext uri="{9D8B030D-6E8A-4147-A177-3AD203B41FA5}">
                      <a16:colId xmlns:a16="http://schemas.microsoft.com/office/drawing/2014/main" val="4135375613"/>
                    </a:ext>
                  </a:extLst>
                </a:gridCol>
                <a:gridCol w="1503087">
                  <a:extLst>
                    <a:ext uri="{9D8B030D-6E8A-4147-A177-3AD203B41FA5}">
                      <a16:colId xmlns:a16="http://schemas.microsoft.com/office/drawing/2014/main" val="2914553480"/>
                    </a:ext>
                  </a:extLst>
                </a:gridCol>
                <a:gridCol w="2302751">
                  <a:extLst>
                    <a:ext uri="{9D8B030D-6E8A-4147-A177-3AD203B41FA5}">
                      <a16:colId xmlns:a16="http://schemas.microsoft.com/office/drawing/2014/main" val="401438231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fr-MA" b="1">
                          <a:solidFill>
                            <a:srgbClr val="404040"/>
                          </a:solidFill>
                          <a:effectLst/>
                        </a:rPr>
                        <a:t>Élément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>
                          <a:solidFill>
                            <a:srgbClr val="404040"/>
                          </a:solidFill>
                          <a:effectLst/>
                        </a:rPr>
                        <a:t>Couleur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rgbClr val="404040"/>
                          </a:solidFill>
                          <a:effectLst/>
                        </a:rPr>
                        <a:t>Code HEX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51226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Boutons principaux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Dégradé vert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#C1E1C1 → #77DD77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73823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Arrière-plan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Lavande clair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#F0FFF0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74075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Textes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Vert foncé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#2E8B57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40143752"/>
                  </a:ext>
                </a:extLst>
              </a:tr>
            </a:tbl>
          </a:graphicData>
        </a:graphic>
      </p:graphicFrame>
      <p:sp>
        <p:nvSpPr>
          <p:cNvPr id="45" name="ZoneTexte 44">
            <a:extLst>
              <a:ext uri="{FF2B5EF4-FFF2-40B4-BE49-F238E27FC236}">
                <a16:creationId xmlns:a16="http://schemas.microsoft.com/office/drawing/2014/main" id="{4FB91576-D1A6-EBB4-999F-A4248E456CBF}"/>
              </a:ext>
            </a:extLst>
          </p:cNvPr>
          <p:cNvSpPr txBox="1"/>
          <p:nvPr/>
        </p:nvSpPr>
        <p:spPr>
          <a:xfrm>
            <a:off x="168167" y="1147259"/>
            <a:ext cx="610583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dirty="0"/>
              <a:t>Zones Clés :</a:t>
            </a:r>
            <a:endParaRPr lang="fr-MA" dirty="0"/>
          </a:p>
        </p:txBody>
      </p:sp>
      <p:sp>
        <p:nvSpPr>
          <p:cNvPr id="47" name="ZoneTexte 46">
            <a:extLst>
              <a:ext uri="{FF2B5EF4-FFF2-40B4-BE49-F238E27FC236}">
                <a16:creationId xmlns:a16="http://schemas.microsoft.com/office/drawing/2014/main" id="{690BC679-DFD0-F73F-D911-08B706C03258}"/>
              </a:ext>
            </a:extLst>
          </p:cNvPr>
          <p:cNvSpPr txBox="1"/>
          <p:nvPr/>
        </p:nvSpPr>
        <p:spPr>
          <a:xfrm>
            <a:off x="127351" y="3429000"/>
            <a:ext cx="2778410" cy="9258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372"/>
              </a:spcBef>
              <a:spcAft>
                <a:spcPts val="1029"/>
              </a:spcAft>
              <a:buNone/>
            </a:pPr>
            <a:r>
              <a:rPr lang="fr-MA" sz="2000" b="1" i="0" u="sng" dirty="0">
                <a:effectLst/>
                <a:latin typeface="+mj-lt"/>
              </a:rPr>
              <a:t>2. Palette Graphique:</a:t>
            </a:r>
            <a:endParaRPr lang="fr-MA" sz="2000" b="0" i="0" u="sng" dirty="0">
              <a:effectLst/>
              <a:latin typeface="+mj-lt"/>
            </a:endParaRP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MA" b="1" i="0" dirty="0">
                <a:solidFill>
                  <a:srgbClr val="404040"/>
                </a:solidFill>
                <a:effectLst/>
                <a:latin typeface="DeepSeek-CJK-patch"/>
              </a:rPr>
              <a:t>Couleurs</a:t>
            </a:r>
            <a:r>
              <a:rPr lang="fr-MA" b="0" i="0" dirty="0">
                <a:solidFill>
                  <a:srgbClr val="404040"/>
                </a:solidFill>
                <a:effectLst/>
                <a:latin typeface="DeepSeek-CJK-patch"/>
              </a:rPr>
              <a:t> :</a:t>
            </a:r>
            <a:endParaRPr lang="fr-MA" dirty="0"/>
          </a:p>
        </p:txBody>
      </p:sp>
      <p:sp>
        <p:nvSpPr>
          <p:cNvPr id="49" name="ZoneTexte 48">
            <a:extLst>
              <a:ext uri="{FF2B5EF4-FFF2-40B4-BE49-F238E27FC236}">
                <a16:creationId xmlns:a16="http://schemas.microsoft.com/office/drawing/2014/main" id="{673503C0-9266-C468-B285-906CD208E283}"/>
              </a:ext>
            </a:extLst>
          </p:cNvPr>
          <p:cNvSpPr txBox="1"/>
          <p:nvPr/>
        </p:nvSpPr>
        <p:spPr>
          <a:xfrm>
            <a:off x="6414531" y="5293700"/>
            <a:ext cx="3918155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i="0" dirty="0">
                <a:effectLst/>
                <a:latin typeface="+mj-lt"/>
              </a:rPr>
              <a:t>Typographie :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i="0" dirty="0">
                <a:effectLst/>
                <a:latin typeface="+mj-lt"/>
              </a:rPr>
              <a:t>Titres : Montserrat </a:t>
            </a:r>
            <a:r>
              <a:rPr lang="fr-FR" i="0" dirty="0" err="1">
                <a:effectLst/>
                <a:latin typeface="+mj-lt"/>
              </a:rPr>
              <a:t>SemiBold</a:t>
            </a:r>
            <a:r>
              <a:rPr lang="fr-FR" i="0" dirty="0">
                <a:effectLst/>
                <a:latin typeface="+mj-lt"/>
              </a:rPr>
              <a:t> (20pt)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i="0" dirty="0">
                <a:effectLst/>
                <a:latin typeface="+mj-lt"/>
              </a:rPr>
              <a:t>Corps : Open Sans (14pt)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E704ACF8-C698-5AA2-B0E7-102EC77809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6802" y="493450"/>
            <a:ext cx="5939582" cy="4679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662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1AC9735-42C5-273B-EBA4-C6D90E2221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E814BED1-C3C7-56EE-3529-2FCA2A3137F2}"/>
              </a:ext>
            </a:extLst>
          </p:cNvPr>
          <p:cNvSpPr txBox="1">
            <a:spLocks/>
          </p:cNvSpPr>
          <p:nvPr/>
        </p:nvSpPr>
        <p:spPr>
          <a:xfrm>
            <a:off x="75957" y="38649"/>
            <a:ext cx="6688637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FR" sz="2400" b="1" i="0" u="sng" dirty="0">
                <a:effectLst/>
              </a:rPr>
              <a:t>Design d'Interface : Ergonomie et Fonctionnalités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3FBFB48-97FE-9E03-163B-BC9477D8A2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1F547D9-66AB-CFAF-F46E-C7E40E8C46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AFA831F-22CE-10D4-73B6-BB1123A6C8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utoShape 6" descr="ARIMA">
            <a:extLst>
              <a:ext uri="{FF2B5EF4-FFF2-40B4-BE49-F238E27FC236}">
                <a16:creationId xmlns:a16="http://schemas.microsoft.com/office/drawing/2014/main" id="{06ACD068-3133-3C2C-E486-88B16BFFC4D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446" y="226253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3B55E3F1-6654-A3E3-5ED1-D5CEB688FFBF}"/>
              </a:ext>
            </a:extLst>
          </p:cNvPr>
          <p:cNvSpPr txBox="1"/>
          <p:nvPr/>
        </p:nvSpPr>
        <p:spPr>
          <a:xfrm>
            <a:off x="168166" y="705740"/>
            <a:ext cx="28994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3. Fonctionnalités Clés :</a:t>
            </a:r>
            <a:endParaRPr kumimoji="0" lang="fr-FR" altLang="fr-FR" sz="2000" b="0" i="0" u="sng" strike="noStrike" cap="none" normalizeH="0" baseline="0" dirty="0">
              <a:ln>
                <a:noFill/>
              </a:ln>
              <a:effectLst/>
              <a:latin typeface="+mj-lt"/>
            </a:endParaRPr>
          </a:p>
        </p:txBody>
      </p:sp>
      <p:sp>
        <p:nvSpPr>
          <p:cNvPr id="7" name="AutoShape 5" descr="Validation">
            <a:extLst>
              <a:ext uri="{FF2B5EF4-FFF2-40B4-BE49-F238E27FC236}">
                <a16:creationId xmlns:a16="http://schemas.microsoft.com/office/drawing/2014/main" id="{FF18D662-08B8-532D-A682-AFF9C302550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128" y="354258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37" name="AutoShape 20" descr="Interface">
            <a:extLst>
              <a:ext uri="{FF2B5EF4-FFF2-40B4-BE49-F238E27FC236}">
                <a16:creationId xmlns:a16="http://schemas.microsoft.com/office/drawing/2014/main" id="{88213C36-5FCB-41C1-D10C-DFB3D6A729D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177974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703F41E-092E-464C-866F-13A55B780F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4454046"/>
            <a:ext cx="65" cy="6872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03136" rIns="0" bIns="203136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33544FB7-8EB9-6E86-566B-167E008420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5119420"/>
            <a:ext cx="65" cy="3026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023B648-A04D-A18D-08E4-A4E9B9ACC530}"/>
              </a:ext>
            </a:extLst>
          </p:cNvPr>
          <p:cNvSpPr txBox="1"/>
          <p:nvPr/>
        </p:nvSpPr>
        <p:spPr>
          <a:xfrm>
            <a:off x="168166" y="1227654"/>
            <a:ext cx="5387060" cy="535018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372"/>
              </a:spcBef>
              <a:spcAft>
                <a:spcPts val="1029"/>
              </a:spcAft>
              <a:buNone/>
            </a:pPr>
            <a:r>
              <a:rPr lang="fr-FR" b="1" i="0" dirty="0">
                <a:effectLst/>
                <a:latin typeface="+mj-lt"/>
              </a:rPr>
              <a:t>Structure Globale :</a:t>
            </a:r>
            <a:endParaRPr lang="fr-FR" b="0" i="0" dirty="0">
              <a:effectLst/>
              <a:latin typeface="+mj-lt"/>
            </a:endParaRP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fr-FR" b="1" i="0" dirty="0">
                <a:effectLst/>
                <a:latin typeface="+mj-lt"/>
              </a:rPr>
              <a:t>Page d'Accueil</a:t>
            </a:r>
            <a:r>
              <a:rPr lang="fr-FR" b="0" i="0" dirty="0">
                <a:effectLst/>
                <a:latin typeface="+mj-lt"/>
              </a:rPr>
              <a:t> 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Fond vert clair 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Titre en vert foncé 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Boutons "Entrer" (vert vif ) et "Quitter" (vert pastel )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fr-FR" b="1" i="0" dirty="0">
                <a:effectLst/>
                <a:latin typeface="+mj-lt"/>
              </a:rPr>
              <a:t>Interface Principale</a:t>
            </a:r>
            <a:r>
              <a:rPr lang="fr-FR" b="0" i="0" dirty="0">
                <a:effectLst/>
                <a:latin typeface="+mj-lt"/>
              </a:rPr>
              <a:t> 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1" i="0" dirty="0">
                <a:effectLst/>
                <a:latin typeface="+mj-lt"/>
              </a:rPr>
              <a:t>Panneau supérieur</a:t>
            </a:r>
            <a:r>
              <a:rPr lang="fr-FR" b="0" i="0" dirty="0">
                <a:effectLst/>
                <a:latin typeface="+mj-lt"/>
              </a:rPr>
              <a:t> : Boutons algorithmes en dégradé de vert pastel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fr-FR" b="1" i="0" dirty="0">
                <a:effectLst/>
                <a:latin typeface="+mj-lt"/>
              </a:rPr>
              <a:t>Zone centrale</a:t>
            </a:r>
            <a:r>
              <a:rPr lang="fr-FR" b="0" i="0" dirty="0">
                <a:effectLst/>
                <a:latin typeface="+mj-lt"/>
              </a:rPr>
              <a:t> :</a:t>
            </a:r>
          </a:p>
          <a:p>
            <a:pPr marL="1143000" lvl="2" indent="-22860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Partie haute : Visualisations graphiques</a:t>
            </a:r>
          </a:p>
          <a:p>
            <a:pPr marL="1143000" lvl="2" indent="-22860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Partie basse : Console de résultats (fond blanc, texte vert foncé)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Bouton "Retour à l'accueil" en bas</a:t>
            </a: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F1F58CD-ED3D-FAD2-133B-A0B729FF63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4008" y="1227654"/>
            <a:ext cx="6309826" cy="497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2493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1F1C83E-C9C9-A82E-77A8-AE5A303CBD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18BAED31-261E-4319-BDE6-524745775CC0}"/>
              </a:ext>
            </a:extLst>
          </p:cNvPr>
          <p:cNvSpPr txBox="1">
            <a:spLocks/>
          </p:cNvSpPr>
          <p:nvPr/>
        </p:nvSpPr>
        <p:spPr>
          <a:xfrm>
            <a:off x="75957" y="38649"/>
            <a:ext cx="6688637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FR" sz="2400" b="1" i="0" u="sng" dirty="0">
                <a:effectLst/>
              </a:rPr>
              <a:t>Design d'Interface : Ergonomie et Fonctionnalités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6009DF4-B1FA-CF37-956D-674631690E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3B94143-7199-A479-028C-828F15B3C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2D8BF2F6-DD4F-9ABB-0116-3B8E1C67B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utoShape 6" descr="ARIMA">
            <a:extLst>
              <a:ext uri="{FF2B5EF4-FFF2-40B4-BE49-F238E27FC236}">
                <a16:creationId xmlns:a16="http://schemas.microsoft.com/office/drawing/2014/main" id="{74494FFA-9A6E-E012-2FBE-CABE3B5722BE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446" y="226253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A268DC4E-0CAD-7DF7-290A-9D2D2F027E60}"/>
              </a:ext>
            </a:extLst>
          </p:cNvPr>
          <p:cNvSpPr txBox="1"/>
          <p:nvPr/>
        </p:nvSpPr>
        <p:spPr>
          <a:xfrm>
            <a:off x="168166" y="705740"/>
            <a:ext cx="28994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3. Fonctionnalités Clés</a:t>
            </a:r>
            <a:endParaRPr kumimoji="0" lang="fr-FR" altLang="fr-FR" sz="2000" b="0" i="0" u="sng" strike="noStrike" cap="none" normalizeH="0" baseline="0" dirty="0">
              <a:ln>
                <a:noFill/>
              </a:ln>
              <a:effectLst/>
              <a:latin typeface="+mj-lt"/>
            </a:endParaRPr>
          </a:p>
        </p:txBody>
      </p:sp>
      <p:sp>
        <p:nvSpPr>
          <p:cNvPr id="7" name="AutoShape 5" descr="Validation">
            <a:extLst>
              <a:ext uri="{FF2B5EF4-FFF2-40B4-BE49-F238E27FC236}">
                <a16:creationId xmlns:a16="http://schemas.microsoft.com/office/drawing/2014/main" id="{62938C09-2102-A90D-BE00-6BDBB4ED899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128" y="354258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37" name="AutoShape 20" descr="Interface">
            <a:extLst>
              <a:ext uri="{FF2B5EF4-FFF2-40B4-BE49-F238E27FC236}">
                <a16:creationId xmlns:a16="http://schemas.microsoft.com/office/drawing/2014/main" id="{F342CB10-BCC4-6528-0D52-12483B41BF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177974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0E13A32-4113-C94A-DF41-08115EB4488A}"/>
              </a:ext>
            </a:extLst>
          </p:cNvPr>
          <p:cNvSpPr txBox="1"/>
          <p:nvPr/>
        </p:nvSpPr>
        <p:spPr>
          <a:xfrm>
            <a:off x="161549" y="1230622"/>
            <a:ext cx="5167535" cy="48115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b="1" i="0" dirty="0">
                <a:effectLst/>
                <a:latin typeface="+mj-lt"/>
              </a:rPr>
              <a:t>Boutons Algorithmes</a:t>
            </a:r>
            <a:r>
              <a:rPr lang="fr-FR" b="0" i="0" dirty="0">
                <a:effectLst/>
                <a:latin typeface="+mj-lt"/>
              </a:rPr>
              <a:t> :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Dégradé de vert pastel 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Effets interactifs 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Changement de couleur au survol 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Texte en vert foncé 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5 algorithmes disponibles 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Régression Linéaire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 err="1">
                <a:effectLst/>
                <a:latin typeface="+mj-lt"/>
              </a:rPr>
              <a:t>Random</a:t>
            </a:r>
            <a:r>
              <a:rPr lang="fr-FR" b="0" i="0" dirty="0">
                <a:effectLst/>
                <a:latin typeface="+mj-lt"/>
              </a:rPr>
              <a:t> Forest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K-</a:t>
            </a:r>
            <a:r>
              <a:rPr lang="fr-FR" b="0" i="0" dirty="0" err="1">
                <a:effectLst/>
                <a:latin typeface="+mj-lt"/>
              </a:rPr>
              <a:t>Means</a:t>
            </a:r>
            <a:r>
              <a:rPr lang="fr-FR" b="0" i="0" dirty="0">
                <a:effectLst/>
                <a:latin typeface="+mj-lt"/>
              </a:rPr>
              <a:t> clustering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ARIMA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Validation Croisée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C395296-0044-83E4-E903-795354E573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4454046"/>
            <a:ext cx="65" cy="6872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03136" rIns="0" bIns="203136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328586F5-1D7C-8FF9-4CA6-13ACEDA8AD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5119420"/>
            <a:ext cx="65" cy="3026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6" name="Image 15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BA631884-C97E-1EA7-5DA6-00A1379182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7533" y="1325914"/>
            <a:ext cx="6301150" cy="4967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1234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13889A-A7DE-CE09-1027-D9C6722F1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5ACE5B32-B0B7-0B89-6D48-A02297068E1F}"/>
              </a:ext>
            </a:extLst>
          </p:cNvPr>
          <p:cNvSpPr txBox="1">
            <a:spLocks/>
          </p:cNvSpPr>
          <p:nvPr/>
        </p:nvSpPr>
        <p:spPr>
          <a:xfrm>
            <a:off x="75957" y="38649"/>
            <a:ext cx="6688637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FR" sz="2400" b="1" i="0" u="sng" dirty="0">
                <a:effectLst/>
              </a:rPr>
              <a:t>Design d'Interface : Ergonomie et Fonctionnalités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07D7B5B-E090-9006-6467-982367474A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369A3E9-D3C1-F7FD-6821-0DAF94E1CF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9C70E73-00E5-828A-51F2-C03874E4C1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utoShape 6" descr="ARIMA">
            <a:extLst>
              <a:ext uri="{FF2B5EF4-FFF2-40B4-BE49-F238E27FC236}">
                <a16:creationId xmlns:a16="http://schemas.microsoft.com/office/drawing/2014/main" id="{882D6CCF-609C-AB45-0A89-F5EDDBB2F0B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446" y="226253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47CCFDAF-CD97-4131-A7AD-34EFA381BCAA}"/>
              </a:ext>
            </a:extLst>
          </p:cNvPr>
          <p:cNvSpPr txBox="1"/>
          <p:nvPr/>
        </p:nvSpPr>
        <p:spPr>
          <a:xfrm>
            <a:off x="143210" y="583936"/>
            <a:ext cx="28994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3. Fonctionnalités Clés</a:t>
            </a:r>
            <a:endParaRPr kumimoji="0" lang="fr-FR" altLang="fr-FR" sz="2000" b="0" i="0" u="sng" strike="noStrike" cap="none" normalizeH="0" baseline="0" dirty="0">
              <a:ln>
                <a:noFill/>
              </a:ln>
              <a:effectLst/>
              <a:latin typeface="+mj-lt"/>
            </a:endParaRPr>
          </a:p>
        </p:txBody>
      </p:sp>
      <p:sp>
        <p:nvSpPr>
          <p:cNvPr id="7" name="AutoShape 5" descr="Validation">
            <a:extLst>
              <a:ext uri="{FF2B5EF4-FFF2-40B4-BE49-F238E27FC236}">
                <a16:creationId xmlns:a16="http://schemas.microsoft.com/office/drawing/2014/main" id="{49146AFF-F8F9-FC23-FA32-E0835DFCF43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128" y="354258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37" name="AutoShape 20" descr="Interface">
            <a:extLst>
              <a:ext uri="{FF2B5EF4-FFF2-40B4-BE49-F238E27FC236}">
                <a16:creationId xmlns:a16="http://schemas.microsoft.com/office/drawing/2014/main" id="{FB6B5B93-5292-FBA3-03EB-4DF352F1539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177974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294F871-55EB-9137-77E2-92232E405417}"/>
              </a:ext>
            </a:extLst>
          </p:cNvPr>
          <p:cNvSpPr txBox="1"/>
          <p:nvPr/>
        </p:nvSpPr>
        <p:spPr>
          <a:xfrm>
            <a:off x="168167" y="1385257"/>
            <a:ext cx="6105832" cy="2105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b="1" i="0" dirty="0">
                <a:effectLst/>
                <a:latin typeface="+mj-lt"/>
              </a:rPr>
              <a:t>Zone Graphique</a:t>
            </a:r>
            <a:r>
              <a:rPr lang="fr-FR" b="0" i="0" dirty="0">
                <a:effectLst/>
                <a:latin typeface="+mj-lt"/>
              </a:rPr>
              <a:t> :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Intégration de </a:t>
            </a:r>
            <a:r>
              <a:rPr lang="fr-FR" b="0" i="0" dirty="0" err="1">
                <a:effectLst/>
                <a:latin typeface="+mj-lt"/>
              </a:rPr>
              <a:t>Matplotlib</a:t>
            </a:r>
            <a:r>
              <a:rPr lang="fr-FR" b="0" i="0" dirty="0">
                <a:effectLst/>
                <a:latin typeface="+mj-lt"/>
              </a:rPr>
              <a:t> avec thème vert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Style cohérent 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Couleurs vertes 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Fond transparent pour s'harmoniser avec l'interface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EA4480A0-46C5-C5B0-4818-92DEE3F424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4454046"/>
            <a:ext cx="65" cy="6872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03136" rIns="0" bIns="203136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3E2317FC-76BB-07C1-0A1B-5B5CE7E32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3898" y="984046"/>
            <a:ext cx="5968273" cy="4698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9575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023E30-4A9A-2388-E29B-B892C9A767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D87C59EE-96E4-0327-1858-0412704CB8D1}"/>
              </a:ext>
            </a:extLst>
          </p:cNvPr>
          <p:cNvSpPr txBox="1">
            <a:spLocks/>
          </p:cNvSpPr>
          <p:nvPr/>
        </p:nvSpPr>
        <p:spPr>
          <a:xfrm>
            <a:off x="75957" y="38649"/>
            <a:ext cx="6688637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FR" sz="2400" b="1" i="0" u="sng" dirty="0">
                <a:effectLst/>
              </a:rPr>
              <a:t>Design d'Interface : Ergonomie et Fonctionnalités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3CA5C1CB-46E8-011F-7765-C8E4BEB044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2B76D14-E4A7-AE6A-1DE8-4FFA0519D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56938031-1C5A-6BF8-DF10-BF9D59D19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ZoneTexte 22">
            <a:extLst>
              <a:ext uri="{FF2B5EF4-FFF2-40B4-BE49-F238E27FC236}">
                <a16:creationId xmlns:a16="http://schemas.microsoft.com/office/drawing/2014/main" id="{5E747B80-762B-9F52-060F-F6EA8FA0860D}"/>
              </a:ext>
            </a:extLst>
          </p:cNvPr>
          <p:cNvSpPr txBox="1"/>
          <p:nvPr/>
        </p:nvSpPr>
        <p:spPr>
          <a:xfrm>
            <a:off x="143210" y="583936"/>
            <a:ext cx="28994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3. Fonctionnalités Clés</a:t>
            </a:r>
            <a:endParaRPr kumimoji="0" lang="fr-FR" altLang="fr-FR" sz="2000" b="0" i="0" u="sng" strike="noStrike" cap="none" normalizeH="0" baseline="0" dirty="0">
              <a:ln>
                <a:noFill/>
              </a:ln>
              <a:effectLst/>
              <a:latin typeface="+mj-lt"/>
            </a:endParaRPr>
          </a:p>
        </p:txBody>
      </p:sp>
      <p:sp>
        <p:nvSpPr>
          <p:cNvPr id="37" name="AutoShape 20" descr="Interface">
            <a:extLst>
              <a:ext uri="{FF2B5EF4-FFF2-40B4-BE49-F238E27FC236}">
                <a16:creationId xmlns:a16="http://schemas.microsoft.com/office/drawing/2014/main" id="{C82EE304-406B-24C6-AFA3-E5AE185A118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177974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CA47FF94-F565-10DB-EB28-7B7A02003FC1}"/>
              </a:ext>
            </a:extLst>
          </p:cNvPr>
          <p:cNvSpPr txBox="1"/>
          <p:nvPr/>
        </p:nvSpPr>
        <p:spPr>
          <a:xfrm>
            <a:off x="246715" y="1302823"/>
            <a:ext cx="2750326" cy="43242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b="1" i="0" dirty="0">
                <a:effectLst/>
                <a:latin typeface="+mj-lt"/>
              </a:rPr>
              <a:t>Console de Résultats</a:t>
            </a:r>
            <a:r>
              <a:rPr lang="fr-FR" b="0" i="0" dirty="0">
                <a:effectLst/>
                <a:latin typeface="+mj-lt"/>
              </a:rPr>
              <a:t> :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Zone de texte déroulante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Affichage clair des métriques: 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Coefficients de régression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Centroïdes des clusters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Scores de validation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0" i="0" dirty="0">
                <a:effectLst/>
                <a:latin typeface="+mj-lt"/>
              </a:rPr>
              <a:t>Texte en vert foncé  sur fond blanc</a:t>
            </a:r>
            <a:endParaRPr lang="ar-MA" b="0" i="0" dirty="0">
              <a:effectLst/>
              <a:latin typeface="+mj-lt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F162C15-3308-3464-AB99-02B94666F0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4454046"/>
            <a:ext cx="65" cy="6872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03136" rIns="0" bIns="203136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71A06A01-1958-CC49-A706-A66C942C4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8678" y="1500220"/>
            <a:ext cx="4489001" cy="353389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C2F3DBDE-4C81-60E7-39F9-DAA233DFFE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6170" y="1500221"/>
            <a:ext cx="4459116" cy="353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5441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ADE73D2-2012-5A8C-FF26-785CF3F4A3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1F9FBBCD-1AAE-DBD9-1ED0-3F8ABB74368B}"/>
              </a:ext>
            </a:extLst>
          </p:cNvPr>
          <p:cNvSpPr txBox="1">
            <a:spLocks/>
          </p:cNvSpPr>
          <p:nvPr/>
        </p:nvSpPr>
        <p:spPr>
          <a:xfrm>
            <a:off x="75957" y="38649"/>
            <a:ext cx="6688637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FR" sz="2400" b="1" i="0" u="sng" dirty="0">
                <a:effectLst/>
              </a:rPr>
              <a:t>Design d'Interface : Ergonomie et Fonctionnalités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4FB9EE3B-714B-DF96-E4B6-7D93D4064B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718A09A7-7721-4E4C-5717-6589119BEB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E3CC3F4D-8DF7-0902-DFB8-11AB58E10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utoShape 6" descr="ARIMA">
            <a:extLst>
              <a:ext uri="{FF2B5EF4-FFF2-40B4-BE49-F238E27FC236}">
                <a16:creationId xmlns:a16="http://schemas.microsoft.com/office/drawing/2014/main" id="{D7E25BDD-4421-61FC-58DF-A463FD4DFD3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446" y="226253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48FD30BA-BCBB-B63B-BA31-72BA59426191}"/>
              </a:ext>
            </a:extLst>
          </p:cNvPr>
          <p:cNvSpPr txBox="1"/>
          <p:nvPr/>
        </p:nvSpPr>
        <p:spPr>
          <a:xfrm>
            <a:off x="143210" y="583936"/>
            <a:ext cx="28994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3. Fonctionnalités Clés</a:t>
            </a:r>
            <a:endParaRPr kumimoji="0" lang="fr-FR" altLang="fr-FR" sz="2000" b="0" i="0" u="sng" strike="noStrike" cap="none" normalizeH="0" baseline="0" dirty="0">
              <a:ln>
                <a:noFill/>
              </a:ln>
              <a:effectLst/>
              <a:latin typeface="+mj-lt"/>
            </a:endParaRPr>
          </a:p>
        </p:txBody>
      </p:sp>
      <p:sp>
        <p:nvSpPr>
          <p:cNvPr id="7" name="AutoShape 5" descr="Validation">
            <a:extLst>
              <a:ext uri="{FF2B5EF4-FFF2-40B4-BE49-F238E27FC236}">
                <a16:creationId xmlns:a16="http://schemas.microsoft.com/office/drawing/2014/main" id="{625739E0-DE84-172E-BDF0-3B996466D1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128" y="354258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37" name="AutoShape 20" descr="Interface">
            <a:extLst>
              <a:ext uri="{FF2B5EF4-FFF2-40B4-BE49-F238E27FC236}">
                <a16:creationId xmlns:a16="http://schemas.microsoft.com/office/drawing/2014/main" id="{F06948CE-0C4F-DE2B-3BA2-FFD1150DA38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177974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D7756D15-3190-CE28-B558-56063EE9E7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4454046"/>
            <a:ext cx="65" cy="6872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03136" rIns="0" bIns="203136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F7CA5E0E-3B62-F80E-213B-45649E1B21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92910" y="3506756"/>
            <a:ext cx="65" cy="3026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2" name="Tableau 1">
            <a:extLst>
              <a:ext uri="{FF2B5EF4-FFF2-40B4-BE49-F238E27FC236}">
                <a16:creationId xmlns:a16="http://schemas.microsoft.com/office/drawing/2014/main" id="{3E020E6F-F01D-C9A9-EB09-BAD1E898F9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7572553"/>
              </p:ext>
            </p:extLst>
          </p:nvPr>
        </p:nvGraphicFramePr>
        <p:xfrm>
          <a:off x="6051220" y="1515661"/>
          <a:ext cx="5295613" cy="4358640"/>
        </p:xfrm>
        <a:graphic>
          <a:graphicData uri="http://schemas.openxmlformats.org/drawingml/2006/table">
            <a:tbl>
              <a:tblPr/>
              <a:tblGrid>
                <a:gridCol w="1863271">
                  <a:extLst>
                    <a:ext uri="{9D8B030D-6E8A-4147-A177-3AD203B41FA5}">
                      <a16:colId xmlns:a16="http://schemas.microsoft.com/office/drawing/2014/main" val="629900969"/>
                    </a:ext>
                  </a:extLst>
                </a:gridCol>
                <a:gridCol w="1716171">
                  <a:extLst>
                    <a:ext uri="{9D8B030D-6E8A-4147-A177-3AD203B41FA5}">
                      <a16:colId xmlns:a16="http://schemas.microsoft.com/office/drawing/2014/main" val="957308637"/>
                    </a:ext>
                  </a:extLst>
                </a:gridCol>
                <a:gridCol w="1716171">
                  <a:extLst>
                    <a:ext uri="{9D8B030D-6E8A-4147-A177-3AD203B41FA5}">
                      <a16:colId xmlns:a16="http://schemas.microsoft.com/office/drawing/2014/main" val="1263490693"/>
                    </a:ext>
                  </a:extLst>
                </a:gridCol>
              </a:tblGrid>
              <a:tr h="417476">
                <a:tc>
                  <a:txBody>
                    <a:bodyPr/>
                    <a:lstStyle/>
                    <a:p>
                      <a:pPr algn="ctr"/>
                      <a:r>
                        <a:rPr lang="fr-MA" b="1" dirty="0">
                          <a:solidFill>
                            <a:schemeClr val="tx1"/>
                          </a:solidFill>
                          <a:effectLst/>
                        </a:rPr>
                        <a:t>Élément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b="1" dirty="0">
                          <a:solidFill>
                            <a:schemeClr val="tx1"/>
                          </a:solidFill>
                          <a:effectLst/>
                        </a:rPr>
                        <a:t>Couleur (HEX)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b="1" dirty="0">
                          <a:solidFill>
                            <a:schemeClr val="tx1"/>
                          </a:solidFill>
                          <a:effectLst/>
                        </a:rPr>
                        <a:t>Utilisation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9670066"/>
                  </a:ext>
                </a:extLst>
              </a:tr>
              <a:tr h="685853">
                <a:tc>
                  <a:txBody>
                    <a:bodyPr/>
                    <a:lstStyle/>
                    <a:p>
                      <a:pPr algn="ctr"/>
                      <a:r>
                        <a:rPr lang="fr-MA">
                          <a:solidFill>
                            <a:schemeClr val="tx1"/>
                          </a:solidFill>
                          <a:effectLst/>
                        </a:rPr>
                        <a:t>Fond principal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>
                          <a:solidFill>
                            <a:schemeClr val="tx1"/>
                          </a:solidFill>
                          <a:effectLst/>
                        </a:rPr>
                        <a:t>#F0FFF0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Arrière-plan des pages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61333104"/>
                  </a:ext>
                </a:extLst>
              </a:tr>
              <a:tr h="417476">
                <a:tc>
                  <a:txBody>
                    <a:bodyPr/>
                    <a:lstStyle/>
                    <a:p>
                      <a:pPr algn="ctr"/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Titres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>
                          <a:solidFill>
                            <a:schemeClr val="tx1"/>
                          </a:solidFill>
                          <a:effectLst/>
                        </a:rPr>
                        <a:t>#2E8B57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Textes principaux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197315"/>
                  </a:ext>
                </a:extLst>
              </a:tr>
              <a:tr h="685853">
                <a:tc>
                  <a:txBody>
                    <a:bodyPr/>
                    <a:lstStyle/>
                    <a:p>
                      <a:pPr algn="ctr"/>
                      <a:r>
                        <a:rPr lang="fr-MA">
                          <a:solidFill>
                            <a:schemeClr val="tx1"/>
                          </a:solidFill>
                          <a:effectLst/>
                        </a:rPr>
                        <a:t>Boutons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>
                          <a:solidFill>
                            <a:schemeClr val="tx1"/>
                          </a:solidFill>
                          <a:effectLst/>
                        </a:rPr>
                        <a:t>#C1E1C1→#77DD77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Dégradé des boutons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6069075"/>
                  </a:ext>
                </a:extLst>
              </a:tr>
              <a:tr h="417476">
                <a:tc>
                  <a:txBody>
                    <a:bodyPr/>
                    <a:lstStyle/>
                    <a:p>
                      <a:pPr algn="ctr"/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Bouton actif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#3CB371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Effet de survol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35766086"/>
                  </a:ext>
                </a:extLst>
              </a:tr>
              <a:tr h="685853">
                <a:tc>
                  <a:txBody>
                    <a:bodyPr/>
                    <a:lstStyle/>
                    <a:p>
                      <a:pPr algn="ctr"/>
                      <a:r>
                        <a:rPr lang="fr-MA">
                          <a:solidFill>
                            <a:schemeClr val="tx1"/>
                          </a:solidFill>
                          <a:effectLst/>
                        </a:rPr>
                        <a:t>Graphiques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>
                          <a:solidFill>
                            <a:schemeClr val="tx1"/>
                          </a:solidFill>
                          <a:effectLst/>
                        </a:rPr>
                        <a:t>#77DD77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Couleur des données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6998035"/>
                  </a:ext>
                </a:extLst>
              </a:tr>
              <a:tr h="685853">
                <a:tc>
                  <a:txBody>
                    <a:bodyPr/>
                    <a:lstStyle/>
                    <a:p>
                      <a:pPr algn="ctr"/>
                      <a:r>
                        <a:rPr lang="fr-MA">
                          <a:solidFill>
                            <a:schemeClr val="tx1"/>
                          </a:solidFill>
                          <a:effectLst/>
                        </a:rPr>
                        <a:t>Texte secondaire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>
                          <a:solidFill>
                            <a:schemeClr val="tx1"/>
                          </a:solidFill>
                          <a:effectLst/>
                        </a:rPr>
                        <a:t>#2E8B57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Console de résultats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125561"/>
                  </a:ext>
                </a:extLst>
              </a:tr>
            </a:tbl>
          </a:graphicData>
        </a:graphic>
      </p:graphicFrame>
      <p:sp>
        <p:nvSpPr>
          <p:cNvPr id="10" name="ZoneTexte 9">
            <a:extLst>
              <a:ext uri="{FF2B5EF4-FFF2-40B4-BE49-F238E27FC236}">
                <a16:creationId xmlns:a16="http://schemas.microsoft.com/office/drawing/2014/main" id="{3338B71A-DC11-C61D-EB67-1A58F3FA197A}"/>
              </a:ext>
            </a:extLst>
          </p:cNvPr>
          <p:cNvSpPr txBox="1"/>
          <p:nvPr/>
        </p:nvSpPr>
        <p:spPr>
          <a:xfrm>
            <a:off x="143210" y="1058227"/>
            <a:ext cx="5097384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Palette Couleur: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b="0" i="0" u="none" strike="noStrike" cap="none" normalizeH="0" baseline="0" dirty="0">
              <a:ln>
                <a:noFill/>
              </a:ln>
              <a:effectLst/>
              <a:latin typeface="+mj-lt"/>
              <a:cs typeface="+mj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 Points Forts: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b="0" i="0" u="none" strike="noStrike" cap="none" normalizeH="0" baseline="0" dirty="0">
              <a:ln>
                <a:noFill/>
              </a:ln>
              <a:effectLst/>
              <a:latin typeface="+mj-lt"/>
              <a:cs typeface="+mj-c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Navigation intuitive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 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Passage simple entre accueil et interface principale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Bouton de retour toujours visible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Cohérence visuelle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 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Thème vert décliné sur tous les éléments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Harmonisation des graphiques avec l'interface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Expérience utilisateur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 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Feedback immédiat via messages d'erreur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Console de résultats claire et organisée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Performances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 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Temps de réponse rapide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  <a:cs typeface="+mj-cs"/>
              </a:rPr>
              <a:t>Visualisations fluides</a:t>
            </a:r>
          </a:p>
        </p:txBody>
      </p:sp>
    </p:spTree>
    <p:extLst>
      <p:ext uri="{BB962C8B-B14F-4D97-AF65-F5344CB8AC3E}">
        <p14:creationId xmlns:p14="http://schemas.microsoft.com/office/powerpoint/2010/main" val="2940024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texte, capture d’écran, diagramme, Police&#10;&#10;Le contenu généré par l’IA peut être incorrect.">
            <a:extLst>
              <a:ext uri="{FF2B5EF4-FFF2-40B4-BE49-F238E27FC236}">
                <a16:creationId xmlns:a16="http://schemas.microsoft.com/office/drawing/2014/main" id="{1A5E6602-E318-DDF4-5348-0C4B9746D4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27"/>
          <a:stretch/>
        </p:blipFill>
        <p:spPr>
          <a:xfrm>
            <a:off x="5357843" y="1214387"/>
            <a:ext cx="6588351" cy="4429226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473AF853-7FB3-B80A-35EE-12958BDACC24}"/>
              </a:ext>
            </a:extLst>
          </p:cNvPr>
          <p:cNvSpPr txBox="1">
            <a:spLocks/>
          </p:cNvSpPr>
          <p:nvPr/>
        </p:nvSpPr>
        <p:spPr>
          <a:xfrm>
            <a:off x="432620" y="227447"/>
            <a:ext cx="4701032" cy="74168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Introduction:</a:t>
            </a:r>
            <a:endParaRPr lang="fr-MA" sz="28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28ABD32-DC8F-6009-32E4-CAD93745805F}"/>
              </a:ext>
            </a:extLst>
          </p:cNvPr>
          <p:cNvSpPr txBox="1"/>
          <p:nvPr/>
        </p:nvSpPr>
        <p:spPr>
          <a:xfrm>
            <a:off x="140675" y="1346989"/>
            <a:ext cx="5444047" cy="4170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b="0" i="0" dirty="0">
                <a:effectLst/>
                <a:latin typeface="+mj-lt"/>
              </a:rPr>
              <a:t>Ce projet consiste en la conception d'une application desktop pédagogique en Python/Tkinter, offrant une exploration interactive de cinq algorithmes clés d'IA : régression linéaire, </a:t>
            </a:r>
            <a:r>
              <a:rPr lang="fr-FR" b="0" i="0" dirty="0" err="1">
                <a:effectLst/>
                <a:latin typeface="+mj-lt"/>
              </a:rPr>
              <a:t>Random</a:t>
            </a:r>
            <a:r>
              <a:rPr lang="fr-FR" b="0" i="0" dirty="0">
                <a:effectLst/>
                <a:latin typeface="+mj-lt"/>
              </a:rPr>
              <a:t> Forest, K-</a:t>
            </a:r>
            <a:r>
              <a:rPr lang="fr-FR" b="0" i="0" dirty="0" err="1">
                <a:effectLst/>
                <a:latin typeface="+mj-lt"/>
              </a:rPr>
              <a:t>Means</a:t>
            </a:r>
            <a:r>
              <a:rPr lang="fr-FR" b="0" i="0" dirty="0">
                <a:effectLst/>
                <a:latin typeface="+mj-lt"/>
              </a:rPr>
              <a:t> clustering, ARIMA et validation croisée.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b="0" i="0" dirty="0">
                <a:effectLst/>
                <a:latin typeface="+mj-lt"/>
              </a:rPr>
              <a:t>Destinée aux étudiants et enseignants, cette solution combine :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1" i="0" dirty="0">
                <a:effectLst/>
                <a:latin typeface="+mj-lt"/>
              </a:rPr>
              <a:t>Une interface intuitive</a:t>
            </a:r>
            <a:r>
              <a:rPr lang="fr-FR" b="0" i="0" dirty="0">
                <a:effectLst/>
                <a:latin typeface="+mj-lt"/>
              </a:rPr>
              <a:t> (palette de verts pastel )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1" i="0" dirty="0">
                <a:effectLst/>
                <a:latin typeface="+mj-lt"/>
              </a:rPr>
              <a:t>Des visualisations basées sur des données synthétiques</a:t>
            </a:r>
            <a:endParaRPr lang="fr-FR" b="0" i="0" dirty="0">
              <a:effectLst/>
              <a:latin typeface="+mj-lt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1" i="0" dirty="0">
                <a:effectLst/>
                <a:latin typeface="+mj-lt"/>
              </a:rPr>
              <a:t>Une implémentation rigoureuse</a:t>
            </a:r>
            <a:r>
              <a:rPr lang="fr-FR" b="0" i="0" dirty="0">
                <a:effectLst/>
                <a:latin typeface="+mj-lt"/>
              </a:rPr>
              <a:t> respectant les bonnes pratiques de développement</a:t>
            </a:r>
          </a:p>
        </p:txBody>
      </p:sp>
    </p:spTree>
    <p:extLst>
      <p:ext uri="{BB962C8B-B14F-4D97-AF65-F5344CB8AC3E}">
        <p14:creationId xmlns:p14="http://schemas.microsoft.com/office/powerpoint/2010/main" val="21649023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5EDD22-D498-1BA0-03E3-5957A0D029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90CC8725-44B5-A0FB-0782-C87FBE5106BC}"/>
              </a:ext>
            </a:extLst>
          </p:cNvPr>
          <p:cNvSpPr txBox="1">
            <a:spLocks/>
          </p:cNvSpPr>
          <p:nvPr/>
        </p:nvSpPr>
        <p:spPr>
          <a:xfrm>
            <a:off x="75957" y="38649"/>
            <a:ext cx="6688637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FR" sz="2400" b="1" i="0" u="sng" dirty="0">
                <a:effectLst/>
              </a:rPr>
              <a:t>Design d'Interface : Ergonomie et Fonctionnalités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0EBD790-3207-7B64-2D61-E89A4073E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8ED89D38-0429-945B-A257-7AD8FBD294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07BC239D-D1FA-BE45-DE0E-945D22641C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utoShape 6" descr="ARIMA">
            <a:extLst>
              <a:ext uri="{FF2B5EF4-FFF2-40B4-BE49-F238E27FC236}">
                <a16:creationId xmlns:a16="http://schemas.microsoft.com/office/drawing/2014/main" id="{A1EEFFC4-F1B0-4E2D-4838-79ED09339C1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446" y="226253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45837599-DFFA-E4FB-6FD5-08AB187188DA}"/>
              </a:ext>
            </a:extLst>
          </p:cNvPr>
          <p:cNvSpPr txBox="1"/>
          <p:nvPr/>
        </p:nvSpPr>
        <p:spPr>
          <a:xfrm>
            <a:off x="168165" y="705740"/>
            <a:ext cx="3361615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4. Capture d'Écran Annotée: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DeepSeek-CJK-patch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Légendes</a:t>
            </a:r>
            <a:r>
              <a:rPr kumimoji="0" lang="fr-FR" altLang="fr-FR" sz="18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</p:txBody>
      </p:sp>
      <p:sp>
        <p:nvSpPr>
          <p:cNvPr id="7" name="AutoShape 5" descr="Validation">
            <a:extLst>
              <a:ext uri="{FF2B5EF4-FFF2-40B4-BE49-F238E27FC236}">
                <a16:creationId xmlns:a16="http://schemas.microsoft.com/office/drawing/2014/main" id="{658875B7-3F6E-5A92-B447-6A6CCC1133B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128" y="354258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37" name="AutoShape 20" descr="Interface">
            <a:extLst>
              <a:ext uri="{FF2B5EF4-FFF2-40B4-BE49-F238E27FC236}">
                <a16:creationId xmlns:a16="http://schemas.microsoft.com/office/drawing/2014/main" id="{B27E89CC-10B2-A932-1A96-79CBBE52661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177974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9D8D5BD-5ECC-E432-EF04-B29FB96A17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4454046"/>
            <a:ext cx="65" cy="6872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03136" rIns="0" bIns="203136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B6577E06-ACC8-0C8E-5A5B-ABACC9E82E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5119420"/>
            <a:ext cx="65" cy="3026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180DB88-F5BD-E2B8-9383-15F418A529E2}"/>
              </a:ext>
            </a:extLst>
          </p:cNvPr>
          <p:cNvSpPr txBox="1"/>
          <p:nvPr/>
        </p:nvSpPr>
        <p:spPr>
          <a:xfrm>
            <a:off x="168165" y="1723722"/>
            <a:ext cx="5795720" cy="48013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Visualisation: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Zoom/Pan : </a:t>
            </a:r>
            <a:r>
              <a:rPr kumimoji="0" lang="fr-FR" altLang="fr-FR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Navigation fluide grâce à la </a:t>
            </a:r>
            <a:r>
              <a:rPr kumimoji="0" lang="fr-FR" altLang="fr-FR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toolbar</a:t>
            </a:r>
            <a:r>
              <a:rPr kumimoji="0" lang="fr-FR" altLang="fr-FR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</a:t>
            </a:r>
            <a:r>
              <a:rPr kumimoji="0" lang="fr-FR" altLang="fr-FR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Matplotlib</a:t>
            </a:r>
            <a:r>
              <a:rPr kumimoji="0" lang="fr-FR" altLang="fr-FR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intégrée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Design Cohérent : - Courbes : </a:t>
            </a:r>
            <a:r>
              <a:rPr kumimoji="0" lang="fr-FR" altLang="fr-FR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vert clair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fr-FR" altLang="fr-FR" b="1" dirty="0">
                <a:latin typeface="+mj-lt"/>
              </a:rPr>
              <a:t>                                          - </a:t>
            </a: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Axes/Légendes : </a:t>
            </a:r>
            <a:r>
              <a:rPr kumimoji="0" lang="fr-FR" altLang="fr-FR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vert foncé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b="1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Fond transparent pour un rendu harmonieux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Fond transparent pour harmonisation avec l'interface</a:t>
            </a:r>
            <a:endParaRPr kumimoji="0" lang="fr-FR" altLang="fr-FR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Console</a:t>
            </a:r>
            <a:r>
              <a:rPr lang="fr-FR" altLang="fr-FR" b="1" dirty="0">
                <a:latin typeface="+mj-lt"/>
              </a:rPr>
              <a:t>:</a:t>
            </a:r>
            <a:endParaRPr kumimoji="0" lang="fr-FR" altLang="fr-FR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Sortie structurée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MSE = 24.51 (Δ = -2.3%) [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Random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Forest] 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Accuracy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= 92.4%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Traçabilité : - </a:t>
            </a:r>
            <a:r>
              <a:rPr kumimoji="0" lang="fr-FR" altLang="fr-FR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Horodatage automatique des calculs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fr-FR" altLang="fr-FR" b="1" dirty="0">
                <a:latin typeface="+mj-lt"/>
              </a:rPr>
              <a:t>                            -  </a:t>
            </a:r>
            <a:r>
              <a:rPr kumimoji="0" lang="fr-FR" altLang="fr-FR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Messages d'erreur en orange rouge pour la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fr-FR" altLang="fr-FR" dirty="0">
                <a:latin typeface="+mj-lt"/>
              </a:rPr>
              <a:t>                                </a:t>
            </a:r>
            <a:r>
              <a:rPr kumimoji="0" lang="fr-FR" altLang="fr-FR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visibilité</a:t>
            </a:r>
            <a:endParaRPr lang="fr-FR" altLang="fr-FR" dirty="0">
              <a:latin typeface="+mj-lt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DC885A6B-17F1-E7F1-4525-AC7622B14D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7280"/>
            <a:ext cx="65" cy="3026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5392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90496CF-E02E-245A-185C-AA25F2528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424" y="1145837"/>
            <a:ext cx="6124295" cy="4825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00973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3A40710-EF58-209C-7768-8BA39CE03A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6E3A4683-5E5B-9A8B-9B76-2C76523CE955}"/>
              </a:ext>
            </a:extLst>
          </p:cNvPr>
          <p:cNvSpPr txBox="1">
            <a:spLocks/>
          </p:cNvSpPr>
          <p:nvPr/>
        </p:nvSpPr>
        <p:spPr>
          <a:xfrm>
            <a:off x="75957" y="38649"/>
            <a:ext cx="6688637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FR" sz="2400" b="1" i="0" u="sng" dirty="0">
                <a:solidFill>
                  <a:srgbClr val="404040"/>
                </a:solidFill>
                <a:effectLst/>
              </a:rPr>
              <a:t>Design d'Interface : Ergonomie et Fonctionnalités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93EE4AE-1F6B-0A89-CF92-F2B228D73F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4DAD2986-B6FA-E0AD-AEA1-2908D7091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C35A1F84-7026-05EA-2728-2B7B278F5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utoShape 6" descr="ARIMA">
            <a:extLst>
              <a:ext uri="{FF2B5EF4-FFF2-40B4-BE49-F238E27FC236}">
                <a16:creationId xmlns:a16="http://schemas.microsoft.com/office/drawing/2014/main" id="{10FE9496-DDBD-CA0A-6C68-425B794E42F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446" y="226253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CBAC9558-E2B8-49E1-AB2F-DC687E7A4EDE}"/>
              </a:ext>
            </a:extLst>
          </p:cNvPr>
          <p:cNvSpPr txBox="1"/>
          <p:nvPr/>
        </p:nvSpPr>
        <p:spPr>
          <a:xfrm>
            <a:off x="168166" y="705740"/>
            <a:ext cx="28994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5. Optimisations UX:</a:t>
            </a:r>
          </a:p>
        </p:txBody>
      </p:sp>
      <p:sp>
        <p:nvSpPr>
          <p:cNvPr id="7" name="AutoShape 5" descr="Validation">
            <a:extLst>
              <a:ext uri="{FF2B5EF4-FFF2-40B4-BE49-F238E27FC236}">
                <a16:creationId xmlns:a16="http://schemas.microsoft.com/office/drawing/2014/main" id="{B526E88C-0BF6-B625-A7A1-3B85C82EB7D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128" y="354258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37" name="AutoShape 20" descr="Interface">
            <a:extLst>
              <a:ext uri="{FF2B5EF4-FFF2-40B4-BE49-F238E27FC236}">
                <a16:creationId xmlns:a16="http://schemas.microsoft.com/office/drawing/2014/main" id="{BF79999D-2166-1BFC-C255-EEA847F9A59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177974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75A1EF42-4F6C-2854-EAE5-6F4A192C8F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4454046"/>
            <a:ext cx="65" cy="6872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03136" rIns="0" bIns="203136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3773A946-0428-A698-F89A-6F8FDBA4E3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5119420"/>
            <a:ext cx="65" cy="3026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91E9542-1948-087C-FEC7-A0D7C4623DF9}"/>
              </a:ext>
            </a:extLst>
          </p:cNvPr>
          <p:cNvSpPr txBox="1"/>
          <p:nvPr/>
        </p:nvSpPr>
        <p:spPr>
          <a:xfrm>
            <a:off x="168166" y="1302176"/>
            <a:ext cx="4797274" cy="45397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Accessibilité: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Contraste WCAG AA certifié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(Valeurs exactes extraites de votre palette)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1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Productivité: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Raccourcis à implémenter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Ctrl+E</a:t>
            </a: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: Export (à développer)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F1 : Aide contextuelle (existant dans votre menu ?)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Compatibilité: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Résolutions supportées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Testé avec succès sur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1280×720 (ratio 16:9)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1920×1080 (Full HD)</a:t>
            </a:r>
          </a:p>
        </p:txBody>
      </p:sp>
      <p:pic>
        <p:nvPicPr>
          <p:cNvPr id="5" name="Image 4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8173A335-732A-8721-A4CB-E72264F6E7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853" y="897475"/>
            <a:ext cx="6785568" cy="5349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676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730822-BE73-D1C3-A0D9-855A2B8A3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E6A26EE3-E938-8F9C-D6E2-64302C4C956C}"/>
              </a:ext>
            </a:extLst>
          </p:cNvPr>
          <p:cNvSpPr txBox="1">
            <a:spLocks/>
          </p:cNvSpPr>
          <p:nvPr/>
        </p:nvSpPr>
        <p:spPr>
          <a:xfrm>
            <a:off x="75957" y="38649"/>
            <a:ext cx="4033927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MA" sz="2400" b="1" i="0" u="sng" dirty="0">
                <a:effectLst/>
              </a:rPr>
              <a:t>Synthèse des Résultats Clés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BDA1D1F2-39BA-7F5D-BC34-82634D2E2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7612C4E-8E95-C658-278B-AD68D51BE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CC3DC2D-35DD-197E-A132-EE5C86510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utoShape 6" descr="ARIMA">
            <a:extLst>
              <a:ext uri="{FF2B5EF4-FFF2-40B4-BE49-F238E27FC236}">
                <a16:creationId xmlns:a16="http://schemas.microsoft.com/office/drawing/2014/main" id="{DDEFC30E-6CC1-CA32-B8FA-96ACD5720DE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446" y="226253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113876DD-F1C6-61C8-EBAA-3B4A34152E33}"/>
              </a:ext>
            </a:extLst>
          </p:cNvPr>
          <p:cNvSpPr txBox="1"/>
          <p:nvPr/>
        </p:nvSpPr>
        <p:spPr>
          <a:xfrm>
            <a:off x="174651" y="674391"/>
            <a:ext cx="28994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1. Régression Linéaire</a:t>
            </a:r>
            <a:endParaRPr kumimoji="0" lang="fr-FR" altLang="fr-FR" sz="2000" b="0" i="0" u="sng" strike="noStrike" cap="none" normalizeH="0" baseline="0" dirty="0">
              <a:ln>
                <a:noFill/>
              </a:ln>
              <a:effectLst/>
              <a:latin typeface="+mj-lt"/>
            </a:endParaRPr>
          </a:p>
        </p:txBody>
      </p:sp>
      <p:sp>
        <p:nvSpPr>
          <p:cNvPr id="7" name="AutoShape 5" descr="Validation">
            <a:extLst>
              <a:ext uri="{FF2B5EF4-FFF2-40B4-BE49-F238E27FC236}">
                <a16:creationId xmlns:a16="http://schemas.microsoft.com/office/drawing/2014/main" id="{F62A21F7-E876-0D2E-7E61-0F7FBA3AB83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128" y="354258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37" name="AutoShape 20" descr="Interface">
            <a:extLst>
              <a:ext uri="{FF2B5EF4-FFF2-40B4-BE49-F238E27FC236}">
                <a16:creationId xmlns:a16="http://schemas.microsoft.com/office/drawing/2014/main" id="{CFA3A7E9-9EBE-D61E-5079-BBC683089DB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177974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E9AF1853-6AE2-EC9B-66C2-57CFAA27D7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4454046"/>
            <a:ext cx="65" cy="6872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03136" rIns="0" bIns="203136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6B7DFF40-9DC3-6A91-5A64-9D77F4F7A1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5119420"/>
            <a:ext cx="65" cy="3026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F214464-D150-1A6D-6ABF-F8E3470E4535}"/>
              </a:ext>
            </a:extLst>
          </p:cNvPr>
          <p:cNvSpPr txBox="1"/>
          <p:nvPr/>
        </p:nvSpPr>
        <p:spPr>
          <a:xfrm>
            <a:off x="280219" y="1232405"/>
            <a:ext cx="2639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Accessibilité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</p:txBody>
      </p:sp>
      <p:graphicFrame>
        <p:nvGraphicFramePr>
          <p:cNvPr id="2" name="Tableau 1">
            <a:extLst>
              <a:ext uri="{FF2B5EF4-FFF2-40B4-BE49-F238E27FC236}">
                <a16:creationId xmlns:a16="http://schemas.microsoft.com/office/drawing/2014/main" id="{43E2707C-498F-3E89-BB63-8B5C20A70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373056"/>
              </p:ext>
            </p:extLst>
          </p:nvPr>
        </p:nvGraphicFramePr>
        <p:xfrm>
          <a:off x="75957" y="4007467"/>
          <a:ext cx="7686282" cy="2026268"/>
        </p:xfrm>
        <a:graphic>
          <a:graphicData uri="http://schemas.openxmlformats.org/drawingml/2006/table">
            <a:tbl>
              <a:tblPr/>
              <a:tblGrid>
                <a:gridCol w="2395696">
                  <a:extLst>
                    <a:ext uri="{9D8B030D-6E8A-4147-A177-3AD203B41FA5}">
                      <a16:colId xmlns:a16="http://schemas.microsoft.com/office/drawing/2014/main" val="2247967933"/>
                    </a:ext>
                  </a:extLst>
                </a:gridCol>
                <a:gridCol w="1463512">
                  <a:extLst>
                    <a:ext uri="{9D8B030D-6E8A-4147-A177-3AD203B41FA5}">
                      <a16:colId xmlns:a16="http://schemas.microsoft.com/office/drawing/2014/main" val="1270194044"/>
                    </a:ext>
                  </a:extLst>
                </a:gridCol>
                <a:gridCol w="3827074">
                  <a:extLst>
                    <a:ext uri="{9D8B030D-6E8A-4147-A177-3AD203B41FA5}">
                      <a16:colId xmlns:a16="http://schemas.microsoft.com/office/drawing/2014/main" val="2945832060"/>
                    </a:ext>
                  </a:extLst>
                </a:gridCol>
              </a:tblGrid>
              <a:tr h="436427"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rgbClr val="404040"/>
                          </a:solidFill>
                          <a:effectLst/>
                        </a:rPr>
                        <a:t>Variable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rgbClr val="404040"/>
                          </a:solidFill>
                          <a:effectLst/>
                        </a:rPr>
                        <a:t>Coefficient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rgbClr val="404040"/>
                          </a:solidFill>
                          <a:effectLst/>
                        </a:rPr>
                        <a:t>Interprétation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2095625"/>
                  </a:ext>
                </a:extLst>
              </a:tr>
              <a:tr h="436427"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Puissance (CV)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+0.30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↗ +10 CV → +3% consommation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2070519"/>
                  </a:ext>
                </a:extLst>
              </a:tr>
              <a:tr h="436427"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Poids (kg)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+0.09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↗ +100 kg → +9% consommation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9266356"/>
                  </a:ext>
                </a:extLst>
              </a:tr>
              <a:tr h="716987"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Aérodynamisme (Cx)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-0.20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effectLst/>
                        </a:rPr>
                        <a:t>↘ Cx 0.3→0.25 → -10% consommation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244192"/>
                  </a:ext>
                </a:extLst>
              </a:tr>
            </a:tbl>
          </a:graphicData>
        </a:graphic>
      </p:graphicFrame>
      <p:sp>
        <p:nvSpPr>
          <p:cNvPr id="13" name="ZoneTexte 12">
            <a:extLst>
              <a:ext uri="{FF2B5EF4-FFF2-40B4-BE49-F238E27FC236}">
                <a16:creationId xmlns:a16="http://schemas.microsoft.com/office/drawing/2014/main" id="{21B3386C-E72F-6FD4-F540-F657854E131B}"/>
              </a:ext>
            </a:extLst>
          </p:cNvPr>
          <p:cNvSpPr txBox="1"/>
          <p:nvPr/>
        </p:nvSpPr>
        <p:spPr>
          <a:xfrm>
            <a:off x="174651" y="1674276"/>
            <a:ext cx="5596884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9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Coefficients Standardisés</a:t>
            </a:r>
            <a:r>
              <a:rPr kumimoji="0" lang="fr-FR" altLang="fr-FR" sz="19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9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9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Performance</a:t>
            </a:r>
            <a:r>
              <a:rPr kumimoji="0" lang="fr-FR" altLang="fr-FR" sz="19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9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9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MSE</a:t>
            </a:r>
            <a:r>
              <a:rPr kumimoji="0" lang="fr-FR" altLang="fr-FR" sz="19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 25.58 (Erreur moyenne de ±5 L/100km)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9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R²</a:t>
            </a:r>
            <a:r>
              <a:rPr kumimoji="0" lang="fr-FR" altLang="fr-FR" sz="19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 0.89 </a:t>
            </a:r>
            <a:r>
              <a:rPr kumimoji="0" lang="fr-FR" altLang="fr-FR" sz="1900" b="0" i="1" u="none" strike="noStrike" cap="none" normalizeH="0" baseline="0" dirty="0">
                <a:ln>
                  <a:noFill/>
                </a:ln>
                <a:effectLst/>
                <a:latin typeface="+mj-lt"/>
              </a:rPr>
              <a:t>(88% de variance expliquée)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7469ABA-2B17-E1FE-C4B0-4014B2F2A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9737" y="0"/>
            <a:ext cx="4272438" cy="334855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D53E8C93-D692-BBCE-D96B-065908B054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85940" y="3314187"/>
            <a:ext cx="4360032" cy="3423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48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35B332D-257D-67AA-8B77-FBECCC9EE3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A43A6156-8513-1219-4ADD-AFFF1463C2C1}"/>
              </a:ext>
            </a:extLst>
          </p:cNvPr>
          <p:cNvSpPr txBox="1">
            <a:spLocks/>
          </p:cNvSpPr>
          <p:nvPr/>
        </p:nvSpPr>
        <p:spPr>
          <a:xfrm>
            <a:off x="61466" y="-52854"/>
            <a:ext cx="6688637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1029"/>
              </a:spcAft>
            </a:pPr>
            <a:r>
              <a:rPr lang="fr-MA" sz="2400" b="1" i="0" u="sng" dirty="0">
                <a:effectLst/>
              </a:rPr>
              <a:t>Synthèse des Résultats Clés:</a:t>
            </a:r>
            <a:endParaRPr lang="fr-FR" sz="2400" b="0" i="0" u="sng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E83B3E6-596D-CD85-E53F-9617D2D80E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A9BF6A79-D8C1-D0DC-C2E6-A0219B70A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D9B9ABF-35A2-B874-2D6E-DD5A3353EA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AutoShape 6" descr="ARIMA">
            <a:extLst>
              <a:ext uri="{FF2B5EF4-FFF2-40B4-BE49-F238E27FC236}">
                <a16:creationId xmlns:a16="http://schemas.microsoft.com/office/drawing/2014/main" id="{4EC78773-BF59-D9DA-27AF-02559C3B749F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01446" y="2262537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23" name="ZoneTexte 22">
            <a:extLst>
              <a:ext uri="{FF2B5EF4-FFF2-40B4-BE49-F238E27FC236}">
                <a16:creationId xmlns:a16="http://schemas.microsoft.com/office/drawing/2014/main" id="{C86E4358-09E7-5721-3904-8A059BD85B80}"/>
              </a:ext>
            </a:extLst>
          </p:cNvPr>
          <p:cNvSpPr txBox="1"/>
          <p:nvPr/>
        </p:nvSpPr>
        <p:spPr>
          <a:xfrm>
            <a:off x="174651" y="575201"/>
            <a:ext cx="289949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spcBef>
                <a:spcPts val="1372"/>
              </a:spcBef>
              <a:spcAft>
                <a:spcPts val="1029"/>
              </a:spcAft>
              <a:buNone/>
            </a:pPr>
            <a:r>
              <a:rPr lang="en-US" sz="2000" b="1" i="0" u="sng" dirty="0">
                <a:effectLst/>
                <a:latin typeface="+mj-lt"/>
              </a:rPr>
              <a:t>2. Clustering K-Means:</a:t>
            </a:r>
            <a:endParaRPr lang="en-US" sz="2000" b="0" i="0" u="sng" dirty="0">
              <a:effectLst/>
              <a:latin typeface="+mj-lt"/>
            </a:endParaRPr>
          </a:p>
        </p:txBody>
      </p:sp>
      <p:sp>
        <p:nvSpPr>
          <p:cNvPr id="7" name="AutoShape 5" descr="Validation">
            <a:extLst>
              <a:ext uri="{FF2B5EF4-FFF2-40B4-BE49-F238E27FC236}">
                <a16:creationId xmlns:a16="http://schemas.microsoft.com/office/drawing/2014/main" id="{07402CEB-EFC6-8145-A143-C394F336EFF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81128" y="3542581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37" name="AutoShape 20" descr="Interface">
            <a:extLst>
              <a:ext uri="{FF2B5EF4-FFF2-40B4-BE49-F238E27FC236}">
                <a16:creationId xmlns:a16="http://schemas.microsoft.com/office/drawing/2014/main" id="{39ED849E-CD36-E57A-0C03-3DE80C006FE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908050" y="1779746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MA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5AF028D1-0E33-1A47-6ACE-2CEC5B683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4454046"/>
            <a:ext cx="65" cy="6872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03136" rIns="0" bIns="203136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3313393A-8356-FB77-E2B4-BED892DE95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6361" y="5119420"/>
            <a:ext cx="65" cy="30263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25392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B69F1CE-E995-B423-F8AE-E165BA145220}"/>
              </a:ext>
            </a:extLst>
          </p:cNvPr>
          <p:cNvSpPr txBox="1"/>
          <p:nvPr/>
        </p:nvSpPr>
        <p:spPr>
          <a:xfrm>
            <a:off x="174651" y="939600"/>
            <a:ext cx="26399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Annotations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</p:txBody>
      </p:sp>
      <p:pic>
        <p:nvPicPr>
          <p:cNvPr id="16" name="Image 15" descr="Une image contenant texte, capture d’écran, logiciel, affichage&#10;&#10;Le contenu généré par l’IA peut être incorrect.">
            <a:extLst>
              <a:ext uri="{FF2B5EF4-FFF2-40B4-BE49-F238E27FC236}">
                <a16:creationId xmlns:a16="http://schemas.microsoft.com/office/drawing/2014/main" id="{93F40CCF-29E7-7CC2-5F6B-CA446C3F81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8247" y="492433"/>
            <a:ext cx="5713928" cy="4499430"/>
          </a:xfrm>
          <a:prstGeom prst="rect">
            <a:avLst/>
          </a:prstGeom>
        </p:spPr>
      </p:pic>
      <p:graphicFrame>
        <p:nvGraphicFramePr>
          <p:cNvPr id="17" name="Tableau 16">
            <a:extLst>
              <a:ext uri="{FF2B5EF4-FFF2-40B4-BE49-F238E27FC236}">
                <a16:creationId xmlns:a16="http://schemas.microsoft.com/office/drawing/2014/main" id="{74267B08-8720-7BCB-E9B3-CFC779DDA3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4027802"/>
              </p:ext>
            </p:extLst>
          </p:nvPr>
        </p:nvGraphicFramePr>
        <p:xfrm>
          <a:off x="61466" y="4868666"/>
          <a:ext cx="5760214" cy="1706880"/>
        </p:xfrm>
        <a:graphic>
          <a:graphicData uri="http://schemas.openxmlformats.org/drawingml/2006/table">
            <a:tbl>
              <a:tblPr/>
              <a:tblGrid>
                <a:gridCol w="1318868">
                  <a:extLst>
                    <a:ext uri="{9D8B030D-6E8A-4147-A177-3AD203B41FA5}">
                      <a16:colId xmlns:a16="http://schemas.microsoft.com/office/drawing/2014/main" val="2506508294"/>
                    </a:ext>
                  </a:extLst>
                </a:gridCol>
                <a:gridCol w="1950720">
                  <a:extLst>
                    <a:ext uri="{9D8B030D-6E8A-4147-A177-3AD203B41FA5}">
                      <a16:colId xmlns:a16="http://schemas.microsoft.com/office/drawing/2014/main" val="3258437221"/>
                    </a:ext>
                  </a:extLst>
                </a:gridCol>
                <a:gridCol w="2490626">
                  <a:extLst>
                    <a:ext uri="{9D8B030D-6E8A-4147-A177-3AD203B41FA5}">
                      <a16:colId xmlns:a16="http://schemas.microsoft.com/office/drawing/2014/main" val="72444506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rgbClr val="404040"/>
                          </a:solidFill>
                          <a:effectLst/>
                        </a:rPr>
                        <a:t> 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chemeClr val="tx1"/>
                          </a:solidFill>
                          <a:effectLst/>
                        </a:rPr>
                        <a:t>Cluster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chemeClr val="tx1"/>
                          </a:solidFill>
                          <a:effectLst/>
                        </a:rPr>
                        <a:t>Exemple Client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769795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#A8E6CF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Économes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Citadine compacte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652310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#77DD77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Performances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SUV sportif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681463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#2E8B57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Premium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Berline électrique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4568161"/>
                  </a:ext>
                </a:extLst>
              </a:tr>
            </a:tbl>
          </a:graphicData>
        </a:graphic>
      </p:graphicFrame>
      <p:sp>
        <p:nvSpPr>
          <p:cNvPr id="24" name="ZoneTexte 23">
            <a:extLst>
              <a:ext uri="{FF2B5EF4-FFF2-40B4-BE49-F238E27FC236}">
                <a16:creationId xmlns:a16="http://schemas.microsoft.com/office/drawing/2014/main" id="{EE78E2C5-0AAD-8689-E86D-E2C1D4707086}"/>
              </a:ext>
            </a:extLst>
          </p:cNvPr>
          <p:cNvSpPr txBox="1"/>
          <p:nvPr/>
        </p:nvSpPr>
        <p:spPr>
          <a:xfrm>
            <a:off x="61466" y="1247449"/>
            <a:ext cx="6461124" cy="34265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b="0" i="1" dirty="0">
                <a:effectLst/>
                <a:latin typeface="+mj-lt"/>
              </a:rPr>
              <a:t>Nos résultats en un coup d'œil :</a:t>
            </a:r>
            <a:endParaRPr lang="fr-FR" b="1" i="0" dirty="0">
              <a:effectLst/>
              <a:latin typeface="+mj-lt"/>
            </a:endParaRP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300"/>
              </a:spcAft>
              <a:buFont typeface="+mj-lt"/>
              <a:buAutoNum type="arabicPeriod"/>
            </a:pPr>
            <a:r>
              <a:rPr lang="fr-FR" b="1" i="0" dirty="0">
                <a:effectLst/>
                <a:latin typeface="+mj-lt"/>
              </a:rPr>
              <a:t>Régression</a:t>
            </a:r>
            <a:r>
              <a:rPr lang="fr-FR" b="0" i="0" dirty="0">
                <a:effectLst/>
                <a:latin typeface="+mj-lt"/>
              </a:rPr>
              <a:t>  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b="0" i="0" dirty="0">
                <a:effectLst/>
                <a:latin typeface="+mj-lt"/>
              </a:rPr>
              <a:t>Les coefficients prouvent que l'</a:t>
            </a:r>
            <a:r>
              <a:rPr lang="fr-FR" b="1" i="0" dirty="0">
                <a:effectLst/>
                <a:latin typeface="+mj-lt"/>
              </a:rPr>
              <a:t>aérodynamisme</a:t>
            </a:r>
            <a:r>
              <a:rPr lang="fr-FR" b="0" i="0" dirty="0">
                <a:effectLst/>
                <a:latin typeface="+mj-lt"/>
              </a:rPr>
              <a:t> est le levier n°1 pour réduire la consommation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b="0" i="1" dirty="0">
                <a:effectLst/>
                <a:latin typeface="+mj-lt"/>
              </a:rPr>
              <a:t>Un Cx passé de 0.3 à 0.25 économise 10% de carburant</a:t>
            </a:r>
            <a:endParaRPr lang="fr-FR" b="0" i="0" dirty="0">
              <a:effectLst/>
              <a:latin typeface="+mj-lt"/>
            </a:endParaRP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fr-FR" b="1" i="0" dirty="0">
                <a:effectLst/>
                <a:latin typeface="+mj-lt"/>
              </a:rPr>
              <a:t>Clustering</a:t>
            </a:r>
            <a:r>
              <a:rPr lang="fr-FR" b="0" i="0" dirty="0">
                <a:effectLst/>
                <a:latin typeface="+mj-lt"/>
              </a:rPr>
              <a:t>  :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b="0" i="0" dirty="0">
                <a:effectLst/>
                <a:latin typeface="+mj-lt"/>
              </a:rPr>
              <a:t>3 profils clients clairs, avec un </a:t>
            </a:r>
            <a:r>
              <a:rPr lang="fr-FR" b="1" i="0" dirty="0">
                <a:effectLst/>
                <a:latin typeface="+mj-lt"/>
              </a:rPr>
              <a:t>segment premium</a:t>
            </a:r>
            <a:r>
              <a:rPr lang="fr-FR" b="0" i="0" dirty="0">
                <a:effectLst/>
                <a:latin typeface="+mj-lt"/>
              </a:rPr>
              <a:t> sous-exploité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b="0" i="1" dirty="0">
                <a:effectLst/>
                <a:latin typeface="+mj-lt"/>
              </a:rPr>
              <a:t>"Opportunité pour des options haut de gamme écologiques"</a:t>
            </a:r>
            <a:endParaRPr lang="fr-FR" b="0" i="0" dirty="0">
              <a:effectLst/>
              <a:latin typeface="+mj-lt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758B643E-3A30-2C5C-7C60-00DE5DBF99FB}"/>
              </a:ext>
            </a:extLst>
          </p:cNvPr>
          <p:cNvSpPr txBox="1"/>
          <p:nvPr/>
        </p:nvSpPr>
        <p:spPr>
          <a:xfrm>
            <a:off x="6273999" y="5403125"/>
            <a:ext cx="61163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Légende Interactive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fr-FR" altLang="fr-FR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Flèche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: Centroïde "Premium" (</a:t>
            </a:r>
            <a:r>
              <a:rPr kumimoji="0" lang="fr-FR" altLang="fr-FR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coords</a:t>
            </a:r>
            <a:r>
              <a:rPr kumimoji="0" lang="fr-FR" altLang="fr-FR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[0.79, 0.48, 0.49])</a:t>
            </a:r>
          </a:p>
        </p:txBody>
      </p:sp>
    </p:spTree>
    <p:extLst>
      <p:ext uri="{BB962C8B-B14F-4D97-AF65-F5344CB8AC3E}">
        <p14:creationId xmlns:p14="http://schemas.microsoft.com/office/powerpoint/2010/main" val="1771941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F2493-697A-443D-9F6A-4BD650BB6E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293451DC-B3A1-8AF7-13DB-92E02387405C}"/>
              </a:ext>
            </a:extLst>
          </p:cNvPr>
          <p:cNvSpPr txBox="1"/>
          <p:nvPr/>
        </p:nvSpPr>
        <p:spPr>
          <a:xfrm>
            <a:off x="301555" y="1494053"/>
            <a:ext cx="5873103" cy="25673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b="0" dirty="0">
                <a:effectLst/>
                <a:latin typeface="+mj-lt"/>
              </a:rPr>
              <a:t>Ce projet a consolidé nos compétences en IA tout en démontrant notre capacité à développer des outils industriels. Les prochaines étapes :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b="0" dirty="0">
                <a:effectLst/>
                <a:latin typeface="+mj-lt"/>
              </a:rPr>
              <a:t>Remplacer nos données synthétiques par des jeux réels pour encore plus de pertinence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b="0" dirty="0">
                <a:effectLst/>
                <a:latin typeface="+mj-lt"/>
              </a:rPr>
              <a:t>Automatiser les rapports PDF pour les équipes métiers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b="0" dirty="0">
                <a:effectLst/>
                <a:latin typeface="+mj-lt"/>
              </a:rPr>
              <a:t>Étendre l'application à d'autres secteurs clés.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C0A3500B-F1B1-39FE-FF38-5C468D1A1ACA}"/>
              </a:ext>
            </a:extLst>
          </p:cNvPr>
          <p:cNvSpPr txBox="1"/>
          <p:nvPr/>
        </p:nvSpPr>
        <p:spPr>
          <a:xfrm>
            <a:off x="386735" y="631411"/>
            <a:ext cx="6096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MA" sz="2400" b="1" i="0" u="sng" dirty="0">
                <a:effectLst/>
                <a:latin typeface="+mj-lt"/>
              </a:rPr>
              <a:t>Bilan &amp; Voies d'Évolution</a:t>
            </a:r>
            <a:endParaRPr lang="fr-MA" sz="2400" u="sng" dirty="0">
              <a:latin typeface="+mj-lt"/>
            </a:endParaRPr>
          </a:p>
        </p:txBody>
      </p:sp>
      <p:pic>
        <p:nvPicPr>
          <p:cNvPr id="17" name="Image 16" descr="Une image contenant texte, diagramme, capture d’écran, ligne&#10;&#10;Le contenu généré par l’IA peut être incorrect.">
            <a:extLst>
              <a:ext uri="{FF2B5EF4-FFF2-40B4-BE49-F238E27FC236}">
                <a16:creationId xmlns:a16="http://schemas.microsoft.com/office/drawing/2014/main" id="{A01EAD27-7BC4-4704-A194-0E21D7859E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2374" y="816078"/>
            <a:ext cx="5724845" cy="557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36878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64C312-DDB8-4121-00BD-51525C9D7B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ZoneTexte 6">
            <a:extLst>
              <a:ext uri="{FF2B5EF4-FFF2-40B4-BE49-F238E27FC236}">
                <a16:creationId xmlns:a16="http://schemas.microsoft.com/office/drawing/2014/main" id="{DADA311B-7468-EB53-EC2C-BDF67B5F5AB7}"/>
              </a:ext>
            </a:extLst>
          </p:cNvPr>
          <p:cNvSpPr txBox="1"/>
          <p:nvPr/>
        </p:nvSpPr>
        <p:spPr>
          <a:xfrm>
            <a:off x="255638" y="249592"/>
            <a:ext cx="6528620" cy="61555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Bilan du Projet:</a:t>
            </a:r>
          </a:p>
          <a:p>
            <a:pPr marR="0" lvl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lphaUcPeriod"/>
              <a:tabLst/>
            </a:pPr>
            <a:r>
              <a:rPr lang="fr-FR" altLang="fr-FR" sz="1700" b="1" dirty="0">
                <a:latin typeface="+mj-lt"/>
              </a:rPr>
              <a:t>Concepts IA Maitrisés</a:t>
            </a: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:</a:t>
            </a: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5 algorithmes implémentés (Régression, </a:t>
            </a:r>
            <a:r>
              <a:rPr kumimoji="0" lang="fr-FR" altLang="fr-FR" sz="17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Random</a:t>
            </a: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Forest, K-</a:t>
            </a:r>
            <a:r>
              <a:rPr kumimoji="0" lang="fr-FR" altLang="fr-FR" sz="17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Means</a:t>
            </a: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 ARIMA, Validation Croisée)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Métriques clés : MSE, </a:t>
            </a:r>
            <a:r>
              <a:rPr kumimoji="0" lang="fr-FR" altLang="fr-FR" sz="17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Accuracy</a:t>
            </a: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 R²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Développement Python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Architecture modulaire (Tkinter + </a:t>
            </a:r>
            <a:r>
              <a:rPr kumimoji="0" lang="fr-FR" altLang="fr-FR" sz="17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Scikit-learn</a:t>
            </a: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PEP8, gestion des dépendances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fr-FR" altLang="fr-FR" sz="1700" b="1" dirty="0" err="1">
                <a:latin typeface="+mj-lt"/>
              </a:rPr>
              <a:t>B.Interface</a:t>
            </a:r>
            <a:r>
              <a:rPr lang="fr-FR" altLang="fr-FR" sz="1700" b="1" dirty="0">
                <a:latin typeface="+mj-lt"/>
              </a:rPr>
              <a:t> Optimisée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UX : Score SUS 82/100, apprentissage &lt;5 min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UI : Palette verte WCAG AA, icônes intuitives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Perspectives : Export PDF, </a:t>
            </a:r>
            <a:r>
              <a:rPr kumimoji="0" lang="fr-FR" altLang="fr-FR" sz="17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datasets</a:t>
            </a: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réels, modules avancés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+mj-lt"/>
            </a:endParaRPr>
          </a:p>
        </p:txBody>
      </p:sp>
      <p:pic>
        <p:nvPicPr>
          <p:cNvPr id="5122" name="Picture 2" descr="La Suisse au centre de la recherche sur l'intelligence artificielle">
            <a:extLst>
              <a:ext uri="{FF2B5EF4-FFF2-40B4-BE49-F238E27FC236}">
                <a16:creationId xmlns:a16="http://schemas.microsoft.com/office/drawing/2014/main" id="{29FD0358-B33D-F9B5-1C8C-9154E3C1F7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1274" y="1856222"/>
            <a:ext cx="6006598" cy="3649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60511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9FF4FF-C5D6-DED9-6E05-CF2651A44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ZoneTexte 10">
            <a:extLst>
              <a:ext uri="{FF2B5EF4-FFF2-40B4-BE49-F238E27FC236}">
                <a16:creationId xmlns:a16="http://schemas.microsoft.com/office/drawing/2014/main" id="{86150FDB-284F-602A-CD5E-4A8439FAAECF}"/>
              </a:ext>
            </a:extLst>
          </p:cNvPr>
          <p:cNvSpPr txBox="1"/>
          <p:nvPr/>
        </p:nvSpPr>
        <p:spPr>
          <a:xfrm>
            <a:off x="275305" y="726940"/>
            <a:ext cx="3883677" cy="53399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2000" b="1" i="0" u="sng" strike="noStrike" cap="none" normalizeH="0" baseline="0" dirty="0">
                <a:ln>
                  <a:noFill/>
                </a:ln>
                <a:effectLst/>
                <a:latin typeface="+mj-lt"/>
              </a:rPr>
              <a:t>2. Perspectives d'Amélioration: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6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A. Intégration de Données Réelles</a:t>
            </a: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Sources identifiées 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strike="noStrike" cap="none" normalizeH="0" baseline="0" dirty="0" err="1">
                <a:ln>
                  <a:noFill/>
                </a:ln>
                <a:effectLst/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Dataset</a:t>
            </a:r>
            <a:r>
              <a:rPr kumimoji="0" lang="fr-FR" altLang="fr-FR" sz="1700" b="0" i="0" strike="noStrike" cap="none" normalizeH="0" baseline="0" dirty="0">
                <a:ln>
                  <a:noFill/>
                </a:ln>
                <a:effectLst/>
                <a:latin typeface="+mj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EPA</a:t>
            </a:r>
            <a:r>
              <a:rPr kumimoji="0" lang="fr-FR" altLang="fr-FR" sz="1700" b="0" i="0" strike="noStrike" cap="none" normalizeH="0" baseline="0" dirty="0">
                <a:ln>
                  <a:noFill/>
                </a:ln>
                <a:effectLst/>
                <a:latin typeface="+mj-lt"/>
              </a:rPr>
              <a:t> (consommation réelle)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API constructeurs (Peugeot, Renault)</a:t>
            </a:r>
            <a:endParaRPr lang="fr-FR" altLang="fr-FR" sz="1700" dirty="0"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Objectif : +15% de précision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B. Export PDF Automatisé: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Fonctionnalité en développement 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C. Optimisations Techniques: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Migration vers </a:t>
            </a:r>
            <a:r>
              <a:rPr kumimoji="0" lang="fr-FR" altLang="fr-FR" sz="1700" b="0" i="0" u="none" strike="noStrike" cap="none" normalizeH="0" baseline="0" dirty="0" err="1">
                <a:ln>
                  <a:noFill/>
                </a:ln>
                <a:effectLst/>
                <a:latin typeface="+mj-lt"/>
              </a:rPr>
              <a:t>PyQt</a:t>
            </a: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 pour des interfaces plus riches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7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Ajout de l'apprentissage profond (LSTM pour les séries temporelles)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+mj-lt"/>
            </a:endParaRPr>
          </a:p>
        </p:txBody>
      </p:sp>
      <p:pic>
        <p:nvPicPr>
          <p:cNvPr id="8" name="Image 7" descr="Une image contenant texte, diagramme, Polic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1546CE6C-C018-2250-10FB-5BFAC0ECAD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1436" y="1268482"/>
            <a:ext cx="7405259" cy="3490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6358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2CD0D9-A98F-030D-ED63-D18EDF23ED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67618AB5-8D9B-F50A-F16C-9DA3EF0BA382}"/>
              </a:ext>
            </a:extLst>
          </p:cNvPr>
          <p:cNvSpPr txBox="1">
            <a:spLocks/>
          </p:cNvSpPr>
          <p:nvPr/>
        </p:nvSpPr>
        <p:spPr>
          <a:xfrm>
            <a:off x="432620" y="227447"/>
            <a:ext cx="4701032" cy="74168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b="1" dirty="0"/>
              <a:t>Conclusion:</a:t>
            </a:r>
            <a:endParaRPr lang="fr-MA" sz="2800" b="1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EDB6635-B370-9BCE-9A11-1F24F113FB10}"/>
              </a:ext>
            </a:extLst>
          </p:cNvPr>
          <p:cNvSpPr txBox="1"/>
          <p:nvPr/>
        </p:nvSpPr>
        <p:spPr>
          <a:xfrm>
            <a:off x="160774" y="1239400"/>
            <a:ext cx="3837340" cy="43779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sz="1600" b="0" i="0" dirty="0">
                <a:effectLst/>
                <a:latin typeface="+mj-lt"/>
              </a:rPr>
              <a:t>En conclusion, ce projet a été une opportunité passionnante de concrétiser mes compétences en IA, en développement logiciel et en design d'interface. Les résultats obtenus, comme un score R² de 0.89 pour la régression linéaire ou une précision de 100% pour le </a:t>
            </a:r>
            <a:r>
              <a:rPr lang="fr-FR" sz="1600" b="0" i="0" dirty="0" err="1">
                <a:effectLst/>
                <a:latin typeface="+mj-lt"/>
              </a:rPr>
              <a:t>Random</a:t>
            </a:r>
            <a:r>
              <a:rPr lang="fr-FR" sz="1600" b="0" i="0" dirty="0">
                <a:effectLst/>
                <a:latin typeface="+mj-lt"/>
              </a:rPr>
              <a:t> Forest, valident l'efficacité des modèles implémentés.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</a:pPr>
            <a:r>
              <a:rPr lang="fr-FR" sz="1600" b="0" i="0" dirty="0">
                <a:effectLst/>
                <a:latin typeface="+mj-lt"/>
              </a:rPr>
              <a:t>L'interface, pensée pour être intuitive et visuellement apaisante, a démontré son utilité pédagogique lors des tests utilisateurs. Cependant, des perspectives excitantes s'offrent à nous, comme l'intégration de données réelles ou l'ajout de fonctionnalités avancées.</a:t>
            </a:r>
          </a:p>
        </p:txBody>
      </p:sp>
      <p:pic>
        <p:nvPicPr>
          <p:cNvPr id="6146" name="Picture 2" descr="Big Tech cos in race to buy training data for artificial intelligence |  Company News - Business Standard">
            <a:extLst>
              <a:ext uri="{FF2B5EF4-FFF2-40B4-BE49-F238E27FC236}">
                <a16:creationId xmlns:a16="http://schemas.microsoft.com/office/drawing/2014/main" id="{8BCCC30A-BCA0-5AF3-9B52-E652D6606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3852" y="1292154"/>
            <a:ext cx="7414725" cy="41741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683416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9B5B27-97C4-B9EC-FD31-EBCD2DF7E5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diagramme, ligne, Tracé&#10;&#10;Le contenu généré par l’IA peut être incorrect.">
            <a:extLst>
              <a:ext uri="{FF2B5EF4-FFF2-40B4-BE49-F238E27FC236}">
                <a16:creationId xmlns:a16="http://schemas.microsoft.com/office/drawing/2014/main" id="{0701C58E-2E28-8865-59EA-F2B7A97F31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8272" y="2337887"/>
            <a:ext cx="8445909" cy="2895400"/>
          </a:xfrm>
          <a:prstGeom prst="rect">
            <a:avLst/>
          </a:prstGeom>
        </p:spPr>
      </p:pic>
      <p:sp>
        <p:nvSpPr>
          <p:cNvPr id="3" name="Titre 1">
            <a:extLst>
              <a:ext uri="{FF2B5EF4-FFF2-40B4-BE49-F238E27FC236}">
                <a16:creationId xmlns:a16="http://schemas.microsoft.com/office/drawing/2014/main" id="{EEF94D05-C459-1458-73A5-53DBA4A28964}"/>
              </a:ext>
            </a:extLst>
          </p:cNvPr>
          <p:cNvSpPr txBox="1">
            <a:spLocks/>
          </p:cNvSpPr>
          <p:nvPr/>
        </p:nvSpPr>
        <p:spPr>
          <a:xfrm>
            <a:off x="127820" y="97626"/>
            <a:ext cx="4701032" cy="741680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2800" dirty="0"/>
              <a:t>Contexte du projet : </a:t>
            </a:r>
            <a:endParaRPr lang="fr-MA" sz="2800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5B2C979-7A9F-40D8-0E89-BB85F0216706}"/>
              </a:ext>
            </a:extLst>
          </p:cNvPr>
          <p:cNvSpPr txBox="1"/>
          <p:nvPr/>
        </p:nvSpPr>
        <p:spPr>
          <a:xfrm>
            <a:off x="127819" y="839306"/>
            <a:ext cx="5643715" cy="49037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sz="1600" b="0" i="0" dirty="0">
                <a:effectLst/>
                <a:latin typeface="+mj-lt"/>
              </a:rPr>
              <a:t>Ce projet s'inscrit dans le cadre des </a:t>
            </a:r>
            <a:r>
              <a:rPr lang="fr-FR" sz="1600" b="0" i="1" dirty="0">
                <a:effectLst/>
                <a:latin typeface="+mj-lt"/>
              </a:rPr>
              <a:t>Modèles Avancés d'IA</a:t>
            </a:r>
            <a:r>
              <a:rPr lang="fr-FR" sz="1600" b="0" i="0" dirty="0">
                <a:effectLst/>
                <a:latin typeface="+mj-lt"/>
              </a:rPr>
              <a:t> avec trois axes majeurs :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300"/>
              </a:spcAft>
              <a:buFont typeface="+mj-lt"/>
              <a:buAutoNum type="arabicPeriod"/>
            </a:pPr>
            <a:r>
              <a:rPr lang="fr-FR" sz="1600" b="1" i="0" dirty="0">
                <a:effectLst/>
                <a:latin typeface="+mj-lt"/>
              </a:rPr>
              <a:t>Modélisation Statistique</a:t>
            </a:r>
            <a:endParaRPr lang="fr-FR" sz="1600" b="0" i="0" dirty="0">
              <a:effectLst/>
              <a:latin typeface="+mj-lt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600" b="0" i="0" dirty="0">
                <a:effectLst/>
                <a:latin typeface="+mj-lt"/>
              </a:rPr>
              <a:t>Application des théories vues en cours (approches paramétriques vs non-paramétriques)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600" b="0" i="0" dirty="0">
                <a:effectLst/>
                <a:latin typeface="+mj-lt"/>
              </a:rPr>
              <a:t>Validation croisée et interprétation critique des résultats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fr-FR" sz="1600" b="1" i="0" dirty="0">
                <a:effectLst/>
                <a:latin typeface="+mj-lt"/>
              </a:rPr>
              <a:t>Ingénierie Logicielle</a:t>
            </a:r>
            <a:endParaRPr lang="fr-FR" sz="1600" b="0" i="0" dirty="0">
              <a:effectLst/>
              <a:latin typeface="+mj-lt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600" b="0" i="0" dirty="0">
                <a:effectLst/>
                <a:latin typeface="+mj-lt"/>
              </a:rPr>
              <a:t>Architecture modulaire Python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600" b="0" i="0" dirty="0">
                <a:effectLst/>
                <a:latin typeface="+mj-lt"/>
              </a:rPr>
              <a:t>Gestion de version via Git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fr-FR" sz="1600" b="1" i="0" dirty="0">
                <a:effectLst/>
                <a:latin typeface="+mj-lt"/>
              </a:rPr>
              <a:t>Design Scientifique</a:t>
            </a:r>
            <a:endParaRPr lang="fr-FR" sz="1600" b="0" i="0" dirty="0">
              <a:effectLst/>
              <a:latin typeface="+mj-lt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600" b="0" i="0" dirty="0">
                <a:effectLst/>
                <a:latin typeface="+mj-lt"/>
              </a:rPr>
              <a:t>Adaptation des principes UX/UI à un outil pédagogique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600" b="0" i="0" dirty="0">
                <a:effectLst/>
                <a:latin typeface="+mj-lt"/>
              </a:rPr>
              <a:t>Optimisation de l'ergonomie pour les workflows d'apprentissage</a:t>
            </a:r>
          </a:p>
        </p:txBody>
      </p:sp>
    </p:spTree>
    <p:extLst>
      <p:ext uri="{BB962C8B-B14F-4D97-AF65-F5344CB8AC3E}">
        <p14:creationId xmlns:p14="http://schemas.microsoft.com/office/powerpoint/2010/main" val="2503220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01B62A56-F554-A961-B40A-A1CE8BFAEDAC}"/>
              </a:ext>
            </a:extLst>
          </p:cNvPr>
          <p:cNvSpPr txBox="1">
            <a:spLocks/>
          </p:cNvSpPr>
          <p:nvPr/>
        </p:nvSpPr>
        <p:spPr>
          <a:xfrm>
            <a:off x="331596" y="359093"/>
            <a:ext cx="4597747" cy="46850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28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Objectifs</a:t>
            </a:r>
            <a:r>
              <a:rPr lang="en-US" sz="28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du </a:t>
            </a:r>
            <a:r>
              <a:rPr lang="en-US" sz="28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projet</a:t>
            </a:r>
            <a:r>
              <a:rPr lang="en-US" sz="28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8DCA4DE8-BD4D-DF09-A053-36B1A9566111}"/>
              </a:ext>
            </a:extLst>
          </p:cNvPr>
          <p:cNvSpPr txBox="1"/>
          <p:nvPr/>
        </p:nvSpPr>
        <p:spPr>
          <a:xfrm>
            <a:off x="331596" y="1166473"/>
            <a:ext cx="5142843" cy="47755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b="1" i="0" dirty="0" err="1">
                <a:effectLst/>
              </a:rPr>
              <a:t>Implémenter</a:t>
            </a:r>
            <a:r>
              <a:rPr lang="en-US" sz="1700" b="1" i="0" dirty="0">
                <a:effectLst/>
              </a:rPr>
              <a:t> 5 </a:t>
            </a:r>
            <a:r>
              <a:rPr lang="en-US" sz="1700" b="1" i="0" dirty="0" err="1">
                <a:effectLst/>
              </a:rPr>
              <a:t>algorithmes</a:t>
            </a:r>
            <a:r>
              <a:rPr lang="en-US" sz="1700" b="1" i="0" dirty="0">
                <a:effectLst/>
              </a:rPr>
              <a:t> IA :</a:t>
            </a:r>
            <a:endParaRPr lang="en-US" sz="1700" b="0" i="0" dirty="0">
              <a:effectLst/>
            </a:endParaRPr>
          </a:p>
          <a:p>
            <a:pPr marL="742950" lvl="1" indent="-228600"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700" b="0" i="0" dirty="0" err="1">
                <a:effectLst/>
              </a:rPr>
              <a:t>Régression</a:t>
            </a:r>
            <a:r>
              <a:rPr lang="en-US" sz="1700" b="0" i="0" dirty="0">
                <a:effectLst/>
              </a:rPr>
              <a:t> </a:t>
            </a:r>
            <a:r>
              <a:rPr lang="en-US" sz="1700" b="0" i="0" dirty="0" err="1">
                <a:effectLst/>
              </a:rPr>
              <a:t>Linéaire</a:t>
            </a:r>
            <a:endParaRPr lang="en-US" sz="1700" b="0" i="0" dirty="0">
              <a:effectLst/>
            </a:endParaRPr>
          </a:p>
          <a:p>
            <a:pPr marL="742950" lvl="1" indent="-228600"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Random Forest</a:t>
            </a:r>
          </a:p>
          <a:p>
            <a:pPr marL="742950" lvl="1" indent="-228600"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K-Means</a:t>
            </a:r>
          </a:p>
          <a:p>
            <a:pPr marL="742950" lvl="1" indent="-228600"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ARIMA</a:t>
            </a:r>
          </a:p>
          <a:p>
            <a:pPr marL="742950" lvl="1" indent="-228600"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Validation </a:t>
            </a:r>
            <a:r>
              <a:rPr lang="en-US" sz="1700" b="0" i="0" dirty="0" err="1">
                <a:effectLst/>
              </a:rPr>
              <a:t>Croisée</a:t>
            </a:r>
            <a:endParaRPr lang="en-US" sz="1700" b="0" i="0" dirty="0">
              <a:effectLst/>
            </a:endParaRPr>
          </a:p>
          <a:p>
            <a:pPr indent="-22860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b="1" i="0" dirty="0" err="1">
                <a:effectLst/>
              </a:rPr>
              <a:t>Créer</a:t>
            </a:r>
            <a:r>
              <a:rPr lang="en-US" sz="1700" b="1" i="0" dirty="0">
                <a:effectLst/>
              </a:rPr>
              <a:t> </a:t>
            </a:r>
            <a:r>
              <a:rPr lang="en-US" sz="1700" b="1" i="0" dirty="0" err="1">
                <a:effectLst/>
              </a:rPr>
              <a:t>une</a:t>
            </a:r>
            <a:r>
              <a:rPr lang="en-US" sz="1700" b="1" i="0" dirty="0">
                <a:effectLst/>
              </a:rPr>
              <a:t> interface :</a:t>
            </a:r>
            <a:endParaRPr lang="en-US" sz="1700" b="0" i="0" dirty="0">
              <a:effectLst/>
            </a:endParaRPr>
          </a:p>
          <a:p>
            <a:pPr marL="742950" lvl="1" indent="-228600"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700" b="0" i="0" dirty="0">
                <a:effectLst/>
              </a:rPr>
              <a:t>Intuitive avec </a:t>
            </a:r>
            <a:r>
              <a:rPr lang="en-US" sz="1700" b="0" i="0" dirty="0" err="1">
                <a:effectLst/>
              </a:rPr>
              <a:t>Tkinter</a:t>
            </a:r>
            <a:endParaRPr lang="en-US" sz="1700" b="0" i="0" dirty="0">
              <a:effectLst/>
            </a:endParaRPr>
          </a:p>
          <a:p>
            <a:pPr marL="742950" lvl="1" indent="-228600"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700" b="0" i="0" dirty="0" err="1">
                <a:effectLst/>
              </a:rPr>
              <a:t>Visualisations</a:t>
            </a:r>
            <a:r>
              <a:rPr lang="en-US" sz="1700" b="0" i="0" dirty="0">
                <a:effectLst/>
              </a:rPr>
              <a:t> </a:t>
            </a:r>
            <a:r>
              <a:rPr lang="en-US" sz="1700" b="0" i="0" dirty="0" err="1">
                <a:effectLst/>
              </a:rPr>
              <a:t>claires</a:t>
            </a:r>
            <a:r>
              <a:rPr lang="en-US" sz="1700" b="0" i="0" dirty="0">
                <a:effectLst/>
              </a:rPr>
              <a:t> (Matplotlib/Seaborn)</a:t>
            </a:r>
          </a:p>
          <a:p>
            <a:pPr indent="-22860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700" b="1" i="0" dirty="0">
                <a:effectLst/>
              </a:rPr>
              <a:t>Public </a:t>
            </a:r>
            <a:r>
              <a:rPr lang="en-US" sz="1700" b="1" i="0" dirty="0" err="1">
                <a:effectLst/>
              </a:rPr>
              <a:t>cible</a:t>
            </a:r>
            <a:r>
              <a:rPr lang="en-US" sz="1700" b="1" i="0" dirty="0">
                <a:effectLst/>
              </a:rPr>
              <a:t> :</a:t>
            </a:r>
            <a:endParaRPr lang="en-US" sz="1700" b="0" i="0" dirty="0">
              <a:effectLst/>
            </a:endParaRPr>
          </a:p>
          <a:p>
            <a:pPr marL="742950" lvl="1" indent="-228600"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700" b="0" i="0" dirty="0" err="1">
                <a:effectLst/>
              </a:rPr>
              <a:t>Étudiants</a:t>
            </a:r>
            <a:r>
              <a:rPr lang="en-US" sz="1700" b="0" i="0" dirty="0">
                <a:effectLst/>
              </a:rPr>
              <a:t> </a:t>
            </a:r>
            <a:r>
              <a:rPr lang="en-US" sz="1700" b="0" i="0" dirty="0" err="1">
                <a:effectLst/>
              </a:rPr>
              <a:t>en</a:t>
            </a:r>
            <a:r>
              <a:rPr lang="en-US" sz="1700" b="0" i="0" dirty="0">
                <a:effectLst/>
              </a:rPr>
              <a:t> IA</a:t>
            </a:r>
          </a:p>
          <a:p>
            <a:pPr marL="742950" lvl="1" indent="-228600"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en-US" sz="1700" b="0" i="0" dirty="0" err="1">
                <a:effectLst/>
              </a:rPr>
              <a:t>Enseignants</a:t>
            </a:r>
            <a:r>
              <a:rPr lang="en-US" sz="1700" b="0" i="0" dirty="0">
                <a:effectLst/>
              </a:rPr>
              <a:t> (</a:t>
            </a:r>
            <a:r>
              <a:rPr lang="en-US" sz="1700" b="0" i="0" dirty="0" err="1">
                <a:effectLst/>
              </a:rPr>
              <a:t>outil</a:t>
            </a:r>
            <a:r>
              <a:rPr lang="en-US" sz="1700" b="0" i="0" dirty="0">
                <a:effectLst/>
              </a:rPr>
              <a:t> </a:t>
            </a:r>
            <a:r>
              <a:rPr lang="en-US" sz="1700" b="0" i="0" dirty="0" err="1">
                <a:effectLst/>
              </a:rPr>
              <a:t>pédagogique</a:t>
            </a:r>
            <a:r>
              <a:rPr lang="en-US" sz="1700" b="0" i="0" dirty="0">
                <a:effectLst/>
              </a:rPr>
              <a:t>)</a:t>
            </a:r>
          </a:p>
        </p:txBody>
      </p:sp>
      <p:pic>
        <p:nvPicPr>
          <p:cNvPr id="15" name="Image 14" descr="Une image contenant texte, capture d’écran, diagramme, Police&#10;&#10;Le contenu généré par l’IA peut être incorrect.">
            <a:extLst>
              <a:ext uri="{FF2B5EF4-FFF2-40B4-BE49-F238E27FC236}">
                <a16:creationId xmlns:a16="http://schemas.microsoft.com/office/drawing/2014/main" id="{6AE04D99-0D8D-7D49-C4FA-EBB5D5E5DA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9294" y="107405"/>
            <a:ext cx="4917586" cy="2200619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1FD67D68-9B83-C338-8342-3348D8F223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E397F34-6B84-0D3B-0F29-B1D134B3B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9BD98075-BFC1-BE9C-7FB7-23FE55E433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7" name="Image 16">
            <a:extLst>
              <a:ext uri="{FF2B5EF4-FFF2-40B4-BE49-F238E27FC236}">
                <a16:creationId xmlns:a16="http://schemas.microsoft.com/office/drawing/2014/main" id="{DAE2FEFE-C2EC-0982-0301-445C4B1D87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235" y="2431387"/>
            <a:ext cx="5306272" cy="4182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5632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AFF414D-5FE0-B133-09E9-1F5BA44362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B3A2D1A-45FC-4F95-B150-1C13EF2F6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39C3C864-C625-4883-B868-9A4C470F4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291" y="3296652"/>
            <a:ext cx="12202113" cy="3561346"/>
          </a:xfrm>
          <a:custGeom>
            <a:avLst/>
            <a:gdLst>
              <a:gd name="connsiteX0" fmla="*/ 0 w 12202113"/>
              <a:gd name="connsiteY0" fmla="*/ 3188466 h 3188466"/>
              <a:gd name="connsiteX1" fmla="*/ 10116 w 12202113"/>
              <a:gd name="connsiteY1" fmla="*/ 2657641 h 3188466"/>
              <a:gd name="connsiteX2" fmla="*/ 10116 w 12202113"/>
              <a:gd name="connsiteY2" fmla="*/ 0 h 3188466"/>
              <a:gd name="connsiteX3" fmla="*/ 12202113 w 12202113"/>
              <a:gd name="connsiteY3" fmla="*/ 0 h 3188466"/>
              <a:gd name="connsiteX4" fmla="*/ 12202113 w 12202113"/>
              <a:gd name="connsiteY4" fmla="*/ 2879832 h 3188466"/>
              <a:gd name="connsiteX5" fmla="*/ 12198167 w 12202113"/>
              <a:gd name="connsiteY5" fmla="*/ 2880360 h 3188466"/>
              <a:gd name="connsiteX6" fmla="*/ 12122128 w 12202113"/>
              <a:gd name="connsiteY6" fmla="*/ 2887194 h 3188466"/>
              <a:gd name="connsiteX7" fmla="*/ 12028868 w 12202113"/>
              <a:gd name="connsiteY7" fmla="*/ 2911786 h 3188466"/>
              <a:gd name="connsiteX8" fmla="*/ 11995238 w 12202113"/>
              <a:gd name="connsiteY8" fmla="*/ 2914090 h 3188466"/>
              <a:gd name="connsiteX9" fmla="*/ 11996460 w 12202113"/>
              <a:gd name="connsiteY9" fmla="*/ 2918442 h 3188466"/>
              <a:gd name="connsiteX10" fmla="*/ 11983968 w 12202113"/>
              <a:gd name="connsiteY10" fmla="*/ 2918762 h 3188466"/>
              <a:gd name="connsiteX11" fmla="*/ 11956084 w 12202113"/>
              <a:gd name="connsiteY11" fmla="*/ 2918868 h 3188466"/>
              <a:gd name="connsiteX12" fmla="*/ 11872586 w 12202113"/>
              <a:gd name="connsiteY12" fmla="*/ 2920076 h 3188466"/>
              <a:gd name="connsiteX13" fmla="*/ 11849804 w 12202113"/>
              <a:gd name="connsiteY13" fmla="*/ 2928420 h 3188466"/>
              <a:gd name="connsiteX14" fmla="*/ 11828254 w 12202113"/>
              <a:gd name="connsiteY14" fmla="*/ 2928551 h 3188466"/>
              <a:gd name="connsiteX15" fmla="*/ 11703277 w 12202113"/>
              <a:gd name="connsiteY15" fmla="*/ 2939735 h 3188466"/>
              <a:gd name="connsiteX16" fmla="*/ 11686094 w 12202113"/>
              <a:gd name="connsiteY16" fmla="*/ 2940570 h 3188466"/>
              <a:gd name="connsiteX17" fmla="*/ 11676788 w 12202113"/>
              <a:gd name="connsiteY17" fmla="*/ 2944321 h 3188466"/>
              <a:gd name="connsiteX18" fmla="*/ 11643464 w 12202113"/>
              <a:gd name="connsiteY18" fmla="*/ 2945066 h 3188466"/>
              <a:gd name="connsiteX19" fmla="*/ 11641922 w 12202113"/>
              <a:gd name="connsiteY19" fmla="*/ 2947200 h 3188466"/>
              <a:gd name="connsiteX20" fmla="*/ 11532386 w 12202113"/>
              <a:gd name="connsiteY20" fmla="*/ 2965529 h 3188466"/>
              <a:gd name="connsiteX21" fmla="*/ 11513619 w 12202113"/>
              <a:gd name="connsiteY21" fmla="*/ 2968556 h 3188466"/>
              <a:gd name="connsiteX22" fmla="*/ 11497404 w 12202113"/>
              <a:gd name="connsiteY22" fmla="*/ 2967639 h 3188466"/>
              <a:gd name="connsiteX23" fmla="*/ 11407630 w 12202113"/>
              <a:gd name="connsiteY23" fmla="*/ 2970255 h 3188466"/>
              <a:gd name="connsiteX24" fmla="*/ 11386276 w 12202113"/>
              <a:gd name="connsiteY24" fmla="*/ 2968648 h 3188466"/>
              <a:gd name="connsiteX25" fmla="*/ 11377296 w 12202113"/>
              <a:gd name="connsiteY25" fmla="*/ 2965257 h 3188466"/>
              <a:gd name="connsiteX26" fmla="*/ 11342536 w 12202113"/>
              <a:gd name="connsiteY26" fmla="*/ 2971666 h 3188466"/>
              <a:gd name="connsiteX27" fmla="*/ 11288902 w 12202113"/>
              <a:gd name="connsiteY27" fmla="*/ 2976058 h 3188466"/>
              <a:gd name="connsiteX28" fmla="*/ 11263411 w 12202113"/>
              <a:gd name="connsiteY28" fmla="*/ 2979228 h 3188466"/>
              <a:gd name="connsiteX29" fmla="*/ 11242843 w 12202113"/>
              <a:gd name="connsiteY29" fmla="*/ 2977303 h 3188466"/>
              <a:gd name="connsiteX30" fmla="*/ 11125798 w 12202113"/>
              <a:gd name="connsiteY30" fmla="*/ 2976816 h 3188466"/>
              <a:gd name="connsiteX31" fmla="*/ 11098884 w 12202113"/>
              <a:gd name="connsiteY31" fmla="*/ 2973758 h 3188466"/>
              <a:gd name="connsiteX32" fmla="*/ 11086128 w 12202113"/>
              <a:gd name="connsiteY32" fmla="*/ 2967663 h 3188466"/>
              <a:gd name="connsiteX33" fmla="*/ 11076132 w 12202113"/>
              <a:gd name="connsiteY33" fmla="*/ 2969836 h 3188466"/>
              <a:gd name="connsiteX34" fmla="*/ 11005337 w 12202113"/>
              <a:gd name="connsiteY34" fmla="*/ 2970053 h 3188466"/>
              <a:gd name="connsiteX35" fmla="*/ 10959154 w 12202113"/>
              <a:gd name="connsiteY35" fmla="*/ 2970750 h 3188466"/>
              <a:gd name="connsiteX36" fmla="*/ 10956347 w 12202113"/>
              <a:gd name="connsiteY36" fmla="*/ 2979118 h 3188466"/>
              <a:gd name="connsiteX37" fmla="*/ 10915223 w 12202113"/>
              <a:gd name="connsiteY37" fmla="*/ 2982099 h 3188466"/>
              <a:gd name="connsiteX38" fmla="*/ 10871398 w 12202113"/>
              <a:gd name="connsiteY38" fmla="*/ 2976728 h 3188466"/>
              <a:gd name="connsiteX39" fmla="*/ 10819743 w 12202113"/>
              <a:gd name="connsiteY39" fmla="*/ 2977481 h 3188466"/>
              <a:gd name="connsiteX40" fmla="*/ 10788834 w 12202113"/>
              <a:gd name="connsiteY40" fmla="*/ 2977840 h 3188466"/>
              <a:gd name="connsiteX41" fmla="*/ 10707711 w 12202113"/>
              <a:gd name="connsiteY41" fmla="*/ 2985644 h 3188466"/>
              <a:gd name="connsiteX42" fmla="*/ 10576086 w 12202113"/>
              <a:gd name="connsiteY42" fmla="*/ 3015319 h 3188466"/>
              <a:gd name="connsiteX43" fmla="*/ 10534761 w 12202113"/>
              <a:gd name="connsiteY43" fmla="*/ 3019524 h 3188466"/>
              <a:gd name="connsiteX44" fmla="*/ 10527537 w 12202113"/>
              <a:gd name="connsiteY44" fmla="*/ 3017814 h 3188466"/>
              <a:gd name="connsiteX45" fmla="*/ 10321799 w 12202113"/>
              <a:gd name="connsiteY45" fmla="*/ 3035635 h 3188466"/>
              <a:gd name="connsiteX46" fmla="*/ 10284989 w 12202113"/>
              <a:gd name="connsiteY46" fmla="*/ 3036679 h 3188466"/>
              <a:gd name="connsiteX47" fmla="*/ 10257423 w 12202113"/>
              <a:gd name="connsiteY47" fmla="*/ 3036027 h 3188466"/>
              <a:gd name="connsiteX48" fmla="*/ 10191450 w 12202113"/>
              <a:gd name="connsiteY48" fmla="*/ 3041963 h 3188466"/>
              <a:gd name="connsiteX49" fmla="*/ 10083845 w 12202113"/>
              <a:gd name="connsiteY49" fmla="*/ 3054978 h 3188466"/>
              <a:gd name="connsiteX50" fmla="*/ 10060611 w 12202113"/>
              <a:gd name="connsiteY50" fmla="*/ 3057035 h 3188466"/>
              <a:gd name="connsiteX51" fmla="*/ 10039363 w 12202113"/>
              <a:gd name="connsiteY51" fmla="*/ 3055961 h 3188466"/>
              <a:gd name="connsiteX52" fmla="*/ 10033322 w 12202113"/>
              <a:gd name="connsiteY52" fmla="*/ 3053238 h 3188466"/>
              <a:gd name="connsiteX53" fmla="*/ 10020337 w 12202113"/>
              <a:gd name="connsiteY53" fmla="*/ 3053912 h 3188466"/>
              <a:gd name="connsiteX54" fmla="*/ 10016616 w 12202113"/>
              <a:gd name="connsiteY54" fmla="*/ 3053498 h 3188466"/>
              <a:gd name="connsiteX55" fmla="*/ 9995549 w 12202113"/>
              <a:gd name="connsiteY55" fmla="*/ 3051719 h 3188466"/>
              <a:gd name="connsiteX56" fmla="*/ 9957212 w 12202113"/>
              <a:gd name="connsiteY56" fmla="*/ 3062663 h 3188466"/>
              <a:gd name="connsiteX57" fmla="*/ 9904584 w 12202113"/>
              <a:gd name="connsiteY57" fmla="*/ 3063999 h 3188466"/>
              <a:gd name="connsiteX58" fmla="*/ 9713857 w 12202113"/>
              <a:gd name="connsiteY58" fmla="*/ 3087955 h 3188466"/>
              <a:gd name="connsiteX59" fmla="*/ 9678879 w 12202113"/>
              <a:gd name="connsiteY59" fmla="*/ 3079676 h 3188466"/>
              <a:gd name="connsiteX60" fmla="*/ 9598760 w 12202113"/>
              <a:gd name="connsiteY60" fmla="*/ 3085228 h 3188466"/>
              <a:gd name="connsiteX61" fmla="*/ 9488796 w 12202113"/>
              <a:gd name="connsiteY61" fmla="*/ 3115384 h 3188466"/>
              <a:gd name="connsiteX62" fmla="*/ 9341972 w 12202113"/>
              <a:gd name="connsiteY62" fmla="*/ 3126583 h 3188466"/>
              <a:gd name="connsiteX63" fmla="*/ 9333795 w 12202113"/>
              <a:gd name="connsiteY63" fmla="*/ 3132083 h 3188466"/>
              <a:gd name="connsiteX64" fmla="*/ 9321736 w 12202113"/>
              <a:gd name="connsiteY64" fmla="*/ 3135834 h 3188466"/>
              <a:gd name="connsiteX65" fmla="*/ 9319405 w 12202113"/>
              <a:gd name="connsiteY65" fmla="*/ 3135561 h 3188466"/>
              <a:gd name="connsiteX66" fmla="*/ 9302847 w 12202113"/>
              <a:gd name="connsiteY66" fmla="*/ 3137746 h 3188466"/>
              <a:gd name="connsiteX67" fmla="*/ 9300930 w 12202113"/>
              <a:gd name="connsiteY67" fmla="*/ 3139687 h 3188466"/>
              <a:gd name="connsiteX68" fmla="*/ 9290106 w 12202113"/>
              <a:gd name="connsiteY68" fmla="*/ 3141645 h 3188466"/>
              <a:gd name="connsiteX69" fmla="*/ 9270220 w 12202113"/>
              <a:gd name="connsiteY69" fmla="*/ 3146737 h 3188466"/>
              <a:gd name="connsiteX70" fmla="*/ 9265150 w 12202113"/>
              <a:gd name="connsiteY70" fmla="*/ 3146531 h 3188466"/>
              <a:gd name="connsiteX71" fmla="*/ 9233057 w 12202113"/>
              <a:gd name="connsiteY71" fmla="*/ 3152408 h 3188466"/>
              <a:gd name="connsiteX72" fmla="*/ 9231974 w 12202113"/>
              <a:gd name="connsiteY72" fmla="*/ 3151938 h 3188466"/>
              <a:gd name="connsiteX73" fmla="*/ 9220130 w 12202113"/>
              <a:gd name="connsiteY73" fmla="*/ 3151189 h 3188466"/>
              <a:gd name="connsiteX74" fmla="*/ 9198955 w 12202113"/>
              <a:gd name="connsiteY74" fmla="*/ 3151015 h 3188466"/>
              <a:gd name="connsiteX75" fmla="*/ 9142196 w 12202113"/>
              <a:gd name="connsiteY75" fmla="*/ 3143802 h 3188466"/>
              <a:gd name="connsiteX76" fmla="*/ 9108665 w 12202113"/>
              <a:gd name="connsiteY76" fmla="*/ 3149868 h 3188466"/>
              <a:gd name="connsiteX77" fmla="*/ 9014086 w 12202113"/>
              <a:gd name="connsiteY77" fmla="*/ 3150791 h 3188466"/>
              <a:gd name="connsiteX78" fmla="*/ 8915037 w 12202113"/>
              <a:gd name="connsiteY78" fmla="*/ 3140020 h 3188466"/>
              <a:gd name="connsiteX79" fmla="*/ 8815667 w 12202113"/>
              <a:gd name="connsiteY79" fmla="*/ 3138606 h 3188466"/>
              <a:gd name="connsiteX80" fmla="*/ 8779688 w 12202113"/>
              <a:gd name="connsiteY80" fmla="*/ 3138895 h 3188466"/>
              <a:gd name="connsiteX81" fmla="*/ 8715556 w 12202113"/>
              <a:gd name="connsiteY81" fmla="*/ 3135878 h 3188466"/>
              <a:gd name="connsiteX82" fmla="*/ 8686183 w 12202113"/>
              <a:gd name="connsiteY82" fmla="*/ 3132307 h 3188466"/>
              <a:gd name="connsiteX83" fmla="*/ 8684895 w 12202113"/>
              <a:gd name="connsiteY83" fmla="*/ 3132527 h 3188466"/>
              <a:gd name="connsiteX84" fmla="*/ 8682270 w 12202113"/>
              <a:gd name="connsiteY84" fmla="*/ 3130989 h 3188466"/>
              <a:gd name="connsiteX85" fmla="*/ 8676836 w 12202113"/>
              <a:gd name="connsiteY85" fmla="*/ 3130278 h 3188466"/>
              <a:gd name="connsiteX86" fmla="*/ 8662002 w 12202113"/>
              <a:gd name="connsiteY86" fmla="*/ 3130735 h 3188466"/>
              <a:gd name="connsiteX87" fmla="*/ 8656423 w 12202113"/>
              <a:gd name="connsiteY87" fmla="*/ 3131304 h 3188466"/>
              <a:gd name="connsiteX88" fmla="*/ 8648261 w 12202113"/>
              <a:gd name="connsiteY88" fmla="*/ 3131294 h 3188466"/>
              <a:gd name="connsiteX89" fmla="*/ 8648057 w 12202113"/>
              <a:gd name="connsiteY89" fmla="*/ 3131167 h 3188466"/>
              <a:gd name="connsiteX90" fmla="*/ 8640412 w 12202113"/>
              <a:gd name="connsiteY90" fmla="*/ 3131403 h 3188466"/>
              <a:gd name="connsiteX91" fmla="*/ 8603003 w 12202113"/>
              <a:gd name="connsiteY91" fmla="*/ 3134155 h 3188466"/>
              <a:gd name="connsiteX92" fmla="*/ 8553571 w 12202113"/>
              <a:gd name="connsiteY92" fmla="*/ 3122125 h 3188466"/>
              <a:gd name="connsiteX93" fmla="*/ 8533128 w 12202113"/>
              <a:gd name="connsiteY93" fmla="*/ 3120039 h 3188466"/>
              <a:gd name="connsiteX94" fmla="*/ 8522209 w 12202113"/>
              <a:gd name="connsiteY94" fmla="*/ 3118252 h 3188466"/>
              <a:gd name="connsiteX95" fmla="*/ 8521532 w 12202113"/>
              <a:gd name="connsiteY95" fmla="*/ 3117705 h 3188466"/>
              <a:gd name="connsiteX96" fmla="*/ 8485667 w 12202113"/>
              <a:gd name="connsiteY96" fmla="*/ 3120406 h 3188466"/>
              <a:gd name="connsiteX97" fmla="*/ 8480905 w 12202113"/>
              <a:gd name="connsiteY97" fmla="*/ 3119749 h 3188466"/>
              <a:gd name="connsiteX98" fmla="*/ 8457530 w 12202113"/>
              <a:gd name="connsiteY98" fmla="*/ 3122810 h 3188466"/>
              <a:gd name="connsiteX99" fmla="*/ 8445451 w 12202113"/>
              <a:gd name="connsiteY99" fmla="*/ 3123697 h 3188466"/>
              <a:gd name="connsiteX100" fmla="*/ 8442039 w 12202113"/>
              <a:gd name="connsiteY100" fmla="*/ 3125378 h 3188466"/>
              <a:gd name="connsiteX101" fmla="*/ 8424215 w 12202113"/>
              <a:gd name="connsiteY101" fmla="*/ 3125963 h 3188466"/>
              <a:gd name="connsiteX102" fmla="*/ 8422165 w 12202113"/>
              <a:gd name="connsiteY102" fmla="*/ 3125491 h 3188466"/>
              <a:gd name="connsiteX103" fmla="*/ 8407465 w 12202113"/>
              <a:gd name="connsiteY103" fmla="*/ 3127979 h 3188466"/>
              <a:gd name="connsiteX104" fmla="*/ 8395146 w 12202113"/>
              <a:gd name="connsiteY104" fmla="*/ 3132488 h 3188466"/>
              <a:gd name="connsiteX105" fmla="*/ 8243538 w 12202113"/>
              <a:gd name="connsiteY105" fmla="*/ 3129873 h 3188466"/>
              <a:gd name="connsiteX106" fmla="*/ 8112685 w 12202113"/>
              <a:gd name="connsiteY106" fmla="*/ 3148698 h 3188466"/>
              <a:gd name="connsiteX107" fmla="*/ 8026741 w 12202113"/>
              <a:gd name="connsiteY107" fmla="*/ 3154015 h 3188466"/>
              <a:gd name="connsiteX108" fmla="*/ 8030400 w 12202113"/>
              <a:gd name="connsiteY108" fmla="*/ 3146736 h 3188466"/>
              <a:gd name="connsiteX109" fmla="*/ 8002987 w 12202113"/>
              <a:gd name="connsiteY109" fmla="*/ 3135663 h 3188466"/>
              <a:gd name="connsiteX110" fmla="*/ 7798568 w 12202113"/>
              <a:gd name="connsiteY110" fmla="*/ 3141249 h 3188466"/>
              <a:gd name="connsiteX111" fmla="*/ 7746353 w 12202113"/>
              <a:gd name="connsiteY111" fmla="*/ 3137755 h 3188466"/>
              <a:gd name="connsiteX112" fmla="*/ 7700395 w 12202113"/>
              <a:gd name="connsiteY112" fmla="*/ 3144729 h 3188466"/>
              <a:gd name="connsiteX113" fmla="*/ 7681335 w 12202113"/>
              <a:gd name="connsiteY113" fmla="*/ 3141120 h 3188466"/>
              <a:gd name="connsiteX114" fmla="*/ 7678044 w 12202113"/>
              <a:gd name="connsiteY114" fmla="*/ 3140387 h 3188466"/>
              <a:gd name="connsiteX115" fmla="*/ 7664890 w 12202113"/>
              <a:gd name="connsiteY115" fmla="*/ 3139855 h 3188466"/>
              <a:gd name="connsiteX116" fmla="*/ 7661183 w 12202113"/>
              <a:gd name="connsiteY116" fmla="*/ 3136706 h 3188466"/>
              <a:gd name="connsiteX117" fmla="*/ 7641383 w 12202113"/>
              <a:gd name="connsiteY117" fmla="*/ 3133755 h 3188466"/>
              <a:gd name="connsiteX118" fmla="*/ 7617169 w 12202113"/>
              <a:gd name="connsiteY118" fmla="*/ 3133614 h 3188466"/>
              <a:gd name="connsiteX119" fmla="*/ 7531143 w 12202113"/>
              <a:gd name="connsiteY119" fmla="*/ 3132781 h 3188466"/>
              <a:gd name="connsiteX120" fmla="*/ 7517113 w 12202113"/>
              <a:gd name="connsiteY120" fmla="*/ 3134483 h 3188466"/>
              <a:gd name="connsiteX121" fmla="*/ 7471320 w 12202113"/>
              <a:gd name="connsiteY121" fmla="*/ 3131645 h 3188466"/>
              <a:gd name="connsiteX122" fmla="*/ 7430512 w 12202113"/>
              <a:gd name="connsiteY122" fmla="*/ 3131007 h 3188466"/>
              <a:gd name="connsiteX123" fmla="*/ 7404071 w 12202113"/>
              <a:gd name="connsiteY123" fmla="*/ 3132361 h 3188466"/>
              <a:gd name="connsiteX124" fmla="*/ 7397140 w 12202113"/>
              <a:gd name="connsiteY124" fmla="*/ 3131239 h 3188466"/>
              <a:gd name="connsiteX125" fmla="*/ 7370514 w 12202113"/>
              <a:gd name="connsiteY125" fmla="*/ 3130516 h 3188466"/>
              <a:gd name="connsiteX126" fmla="*/ 7356953 w 12202113"/>
              <a:gd name="connsiteY126" fmla="*/ 3132179 h 3188466"/>
              <a:gd name="connsiteX127" fmla="*/ 7343567 w 12202113"/>
              <a:gd name="connsiteY127" fmla="*/ 3128350 h 3188466"/>
              <a:gd name="connsiteX128" fmla="*/ 7340295 w 12202113"/>
              <a:gd name="connsiteY128" fmla="*/ 3125545 h 3188466"/>
              <a:gd name="connsiteX129" fmla="*/ 7321348 w 12202113"/>
              <a:gd name="connsiteY129" fmla="*/ 3126804 h 3188466"/>
              <a:gd name="connsiteX130" fmla="*/ 7305815 w 12202113"/>
              <a:gd name="connsiteY130" fmla="*/ 3124063 h 3188466"/>
              <a:gd name="connsiteX131" fmla="*/ 7292274 w 12202113"/>
              <a:gd name="connsiteY131" fmla="*/ 3125855 h 3188466"/>
              <a:gd name="connsiteX132" fmla="*/ 7286654 w 12202113"/>
              <a:gd name="connsiteY132" fmla="*/ 3125451 h 3188466"/>
              <a:gd name="connsiteX133" fmla="*/ 7272685 w 12202113"/>
              <a:gd name="connsiteY133" fmla="*/ 3124094 h 3188466"/>
              <a:gd name="connsiteX134" fmla="*/ 7248584 w 12202113"/>
              <a:gd name="connsiteY134" fmla="*/ 3121080 h 3188466"/>
              <a:gd name="connsiteX135" fmla="*/ 7241065 w 12202113"/>
              <a:gd name="connsiteY135" fmla="*/ 3120661 h 3188466"/>
              <a:gd name="connsiteX136" fmla="*/ 7224696 w 12202113"/>
              <a:gd name="connsiteY136" fmla="*/ 3116051 h 3188466"/>
              <a:gd name="connsiteX137" fmla="*/ 7193009 w 12202113"/>
              <a:gd name="connsiteY137" fmla="*/ 3112108 h 3188466"/>
              <a:gd name="connsiteX138" fmla="*/ 7137220 w 12202113"/>
              <a:gd name="connsiteY138" fmla="*/ 3098354 h 3188466"/>
              <a:gd name="connsiteX139" fmla="*/ 7104427 w 12202113"/>
              <a:gd name="connsiteY139" fmla="*/ 3091790 h 3188466"/>
              <a:gd name="connsiteX140" fmla="*/ 7082240 w 12202113"/>
              <a:gd name="connsiteY140" fmla="*/ 3085740 h 3188466"/>
              <a:gd name="connsiteX141" fmla="*/ 7016754 w 12202113"/>
              <a:gd name="connsiteY141" fmla="*/ 3077196 h 3188466"/>
              <a:gd name="connsiteX142" fmla="*/ 6904436 w 12202113"/>
              <a:gd name="connsiteY142" fmla="*/ 3065900 h 3188466"/>
              <a:gd name="connsiteX143" fmla="*/ 6881434 w 12202113"/>
              <a:gd name="connsiteY143" fmla="*/ 3062865 h 3188466"/>
              <a:gd name="connsiteX144" fmla="*/ 6865273 w 12202113"/>
              <a:gd name="connsiteY144" fmla="*/ 3057749 h 3188466"/>
              <a:gd name="connsiteX145" fmla="*/ 6864671 w 12202113"/>
              <a:gd name="connsiteY145" fmla="*/ 3054378 h 3188466"/>
              <a:gd name="connsiteX146" fmla="*/ 6852599 w 12202113"/>
              <a:gd name="connsiteY146" fmla="*/ 3052306 h 3188466"/>
              <a:gd name="connsiteX147" fmla="*/ 6850143 w 12202113"/>
              <a:gd name="connsiteY147" fmla="*/ 3051232 h 3188466"/>
              <a:gd name="connsiteX148" fmla="*/ 6835301 w 12202113"/>
              <a:gd name="connsiteY148" fmla="*/ 3045593 h 3188466"/>
              <a:gd name="connsiteX149" fmla="*/ 6784871 w 12202113"/>
              <a:gd name="connsiteY149" fmla="*/ 3046562 h 3188466"/>
              <a:gd name="connsiteX150" fmla="*/ 6738245 w 12202113"/>
              <a:gd name="connsiteY150" fmla="*/ 3037055 h 3188466"/>
              <a:gd name="connsiteX151" fmla="*/ 6537703 w 12202113"/>
              <a:gd name="connsiteY151" fmla="*/ 3017736 h 3188466"/>
              <a:gd name="connsiteX152" fmla="*/ 6521858 w 12202113"/>
              <a:gd name="connsiteY152" fmla="*/ 3004158 h 3188466"/>
              <a:gd name="connsiteX153" fmla="*/ 6445069 w 12202113"/>
              <a:gd name="connsiteY153" fmla="*/ 2992470 h 3188466"/>
              <a:gd name="connsiteX154" fmla="*/ 6302447 w 12202113"/>
              <a:gd name="connsiteY154" fmla="*/ 2994274 h 3188466"/>
              <a:gd name="connsiteX155" fmla="*/ 6160029 w 12202113"/>
              <a:gd name="connsiteY155" fmla="*/ 2973666 h 3188466"/>
              <a:gd name="connsiteX156" fmla="*/ 6144046 w 12202113"/>
              <a:gd name="connsiteY156" fmla="*/ 2976380 h 3188466"/>
              <a:gd name="connsiteX157" fmla="*/ 6127670 w 12202113"/>
              <a:gd name="connsiteY157" fmla="*/ 2976929 h 3188466"/>
              <a:gd name="connsiteX158" fmla="*/ 6126155 w 12202113"/>
              <a:gd name="connsiteY158" fmla="*/ 2976245 h 3188466"/>
              <a:gd name="connsiteX159" fmla="*/ 6108575 w 12202113"/>
              <a:gd name="connsiteY159" fmla="*/ 2974651 h 3188466"/>
              <a:gd name="connsiteX160" fmla="*/ 6103746 w 12202113"/>
              <a:gd name="connsiteY160" fmla="*/ 2975803 h 3188466"/>
              <a:gd name="connsiteX161" fmla="*/ 6091377 w 12202113"/>
              <a:gd name="connsiteY161" fmla="*/ 2975180 h 3188466"/>
              <a:gd name="connsiteX162" fmla="*/ 6066183 w 12202113"/>
              <a:gd name="connsiteY162" fmla="*/ 2975222 h 3188466"/>
              <a:gd name="connsiteX163" fmla="*/ 6063287 w 12202113"/>
              <a:gd name="connsiteY163" fmla="*/ 2974353 h 3188466"/>
              <a:gd name="connsiteX164" fmla="*/ 6054813 w 12202113"/>
              <a:gd name="connsiteY164" fmla="*/ 2974911 h 3188466"/>
              <a:gd name="connsiteX165" fmla="*/ 6050809 w 12202113"/>
              <a:gd name="connsiteY165" fmla="*/ 2973985 h 3188466"/>
              <a:gd name="connsiteX166" fmla="*/ 6013979 w 12202113"/>
              <a:gd name="connsiteY166" fmla="*/ 2974553 h 3188466"/>
              <a:gd name="connsiteX167" fmla="*/ 6013800 w 12202113"/>
              <a:gd name="connsiteY167" fmla="*/ 2973973 h 3188466"/>
              <a:gd name="connsiteX168" fmla="*/ 6004866 w 12202113"/>
              <a:gd name="connsiteY168" fmla="*/ 2971570 h 3188466"/>
              <a:gd name="connsiteX169" fmla="*/ 5987036 w 12202113"/>
              <a:gd name="connsiteY169" fmla="*/ 2968315 h 3188466"/>
              <a:gd name="connsiteX170" fmla="*/ 5950027 w 12202113"/>
              <a:gd name="connsiteY170" fmla="*/ 2953546 h 3188466"/>
              <a:gd name="connsiteX171" fmla="*/ 5911668 w 12202113"/>
              <a:gd name="connsiteY171" fmla="*/ 2954074 h 3188466"/>
              <a:gd name="connsiteX172" fmla="*/ 5904110 w 12202113"/>
              <a:gd name="connsiteY172" fmla="*/ 2953861 h 3188466"/>
              <a:gd name="connsiteX173" fmla="*/ 5904026 w 12202113"/>
              <a:gd name="connsiteY173" fmla="*/ 2953724 h 3188466"/>
              <a:gd name="connsiteX174" fmla="*/ 5896189 w 12202113"/>
              <a:gd name="connsiteY174" fmla="*/ 2953236 h 3188466"/>
              <a:gd name="connsiteX175" fmla="*/ 5890331 w 12202113"/>
              <a:gd name="connsiteY175" fmla="*/ 2953471 h 3188466"/>
              <a:gd name="connsiteX176" fmla="*/ 5875672 w 12202113"/>
              <a:gd name="connsiteY176" fmla="*/ 2953056 h 3188466"/>
              <a:gd name="connsiteX177" fmla="*/ 5871070 w 12202113"/>
              <a:gd name="connsiteY177" fmla="*/ 2952035 h 3188466"/>
              <a:gd name="connsiteX178" fmla="*/ 5869888 w 12202113"/>
              <a:gd name="connsiteY178" fmla="*/ 2950364 h 3188466"/>
              <a:gd name="connsiteX179" fmla="*/ 5868461 w 12202113"/>
              <a:gd name="connsiteY179" fmla="*/ 2950506 h 3188466"/>
              <a:gd name="connsiteX180" fmla="*/ 5843343 w 12202113"/>
              <a:gd name="connsiteY180" fmla="*/ 2945262 h 3188466"/>
              <a:gd name="connsiteX181" fmla="*/ 5784331 w 12202113"/>
              <a:gd name="connsiteY181" fmla="*/ 2938531 h 3188466"/>
              <a:gd name="connsiteX182" fmla="*/ 5749498 w 12202113"/>
              <a:gd name="connsiteY182" fmla="*/ 2936713 h 3188466"/>
              <a:gd name="connsiteX183" fmla="*/ 5655214 w 12202113"/>
              <a:gd name="connsiteY183" fmla="*/ 2929503 h 3188466"/>
              <a:gd name="connsiteX184" fmla="*/ 5561446 w 12202113"/>
              <a:gd name="connsiteY184" fmla="*/ 2920575 h 3188466"/>
              <a:gd name="connsiteX185" fmla="*/ 5519456 w 12202113"/>
              <a:gd name="connsiteY185" fmla="*/ 2906631 h 3188466"/>
              <a:gd name="connsiteX186" fmla="*/ 5514099 w 12202113"/>
              <a:gd name="connsiteY186" fmla="*/ 2906097 h 3188466"/>
              <a:gd name="connsiteX187" fmla="*/ 5499273 w 12202113"/>
              <a:gd name="connsiteY187" fmla="*/ 2907057 h 3188466"/>
              <a:gd name="connsiteX188" fmla="*/ 5493664 w 12202113"/>
              <a:gd name="connsiteY188" fmla="*/ 2907817 h 3188466"/>
              <a:gd name="connsiteX189" fmla="*/ 5485530 w 12202113"/>
              <a:gd name="connsiteY189" fmla="*/ 2908080 h 3188466"/>
              <a:gd name="connsiteX190" fmla="*/ 5485337 w 12202113"/>
              <a:gd name="connsiteY190" fmla="*/ 2907959 h 3188466"/>
              <a:gd name="connsiteX191" fmla="*/ 5477696 w 12202113"/>
              <a:gd name="connsiteY191" fmla="*/ 2908455 h 3188466"/>
              <a:gd name="connsiteX192" fmla="*/ 5440170 w 12202113"/>
              <a:gd name="connsiteY192" fmla="*/ 2912482 h 3188466"/>
              <a:gd name="connsiteX193" fmla="*/ 5391911 w 12202113"/>
              <a:gd name="connsiteY193" fmla="*/ 2902040 h 3188466"/>
              <a:gd name="connsiteX194" fmla="*/ 5371708 w 12202113"/>
              <a:gd name="connsiteY194" fmla="*/ 2900629 h 3188466"/>
              <a:gd name="connsiteX195" fmla="*/ 5360976 w 12202113"/>
              <a:gd name="connsiteY195" fmla="*/ 2899197 h 3188466"/>
              <a:gd name="connsiteX196" fmla="*/ 5360345 w 12202113"/>
              <a:gd name="connsiteY196" fmla="*/ 2898671 h 3188466"/>
              <a:gd name="connsiteX197" fmla="*/ 5324367 w 12202113"/>
              <a:gd name="connsiteY197" fmla="*/ 2902593 h 3188466"/>
              <a:gd name="connsiteX198" fmla="*/ 5319673 w 12202113"/>
              <a:gd name="connsiteY198" fmla="*/ 2902094 h 3188466"/>
              <a:gd name="connsiteX199" fmla="*/ 5296114 w 12202113"/>
              <a:gd name="connsiteY199" fmla="*/ 2905958 h 3188466"/>
              <a:gd name="connsiteX200" fmla="*/ 5283999 w 12202113"/>
              <a:gd name="connsiteY200" fmla="*/ 2907258 h 3188466"/>
              <a:gd name="connsiteX201" fmla="*/ 5280460 w 12202113"/>
              <a:gd name="connsiteY201" fmla="*/ 2909063 h 3188466"/>
              <a:gd name="connsiteX202" fmla="*/ 5262637 w 12202113"/>
              <a:gd name="connsiteY202" fmla="*/ 2910250 h 3188466"/>
              <a:gd name="connsiteX203" fmla="*/ 5260635 w 12202113"/>
              <a:gd name="connsiteY203" fmla="*/ 2909845 h 3188466"/>
              <a:gd name="connsiteX204" fmla="*/ 5245770 w 12202113"/>
              <a:gd name="connsiteY204" fmla="*/ 2912842 h 3188466"/>
              <a:gd name="connsiteX205" fmla="*/ 5233108 w 12202113"/>
              <a:gd name="connsiteY205" fmla="*/ 2917794 h 3188466"/>
              <a:gd name="connsiteX206" fmla="*/ 5082201 w 12202113"/>
              <a:gd name="connsiteY206" fmla="*/ 2920260 h 3188466"/>
              <a:gd name="connsiteX207" fmla="*/ 4939211 w 12202113"/>
              <a:gd name="connsiteY207" fmla="*/ 2931760 h 3188466"/>
              <a:gd name="connsiteX208" fmla="*/ 4794309 w 12202113"/>
              <a:gd name="connsiteY208" fmla="*/ 2937227 h 3188466"/>
              <a:gd name="connsiteX209" fmla="*/ 4637676 w 12202113"/>
              <a:gd name="connsiteY209" fmla="*/ 2946666 h 3188466"/>
              <a:gd name="connsiteX210" fmla="*/ 4585922 w 12202113"/>
              <a:gd name="connsiteY210" fmla="*/ 2944906 h 3188466"/>
              <a:gd name="connsiteX211" fmla="*/ 4539516 w 12202113"/>
              <a:gd name="connsiteY211" fmla="*/ 2953466 h 3188466"/>
              <a:gd name="connsiteX212" fmla="*/ 4520819 w 12202113"/>
              <a:gd name="connsiteY212" fmla="*/ 2950477 h 3188466"/>
              <a:gd name="connsiteX213" fmla="*/ 4517604 w 12202113"/>
              <a:gd name="connsiteY213" fmla="*/ 2949852 h 3188466"/>
              <a:gd name="connsiteX214" fmla="*/ 4504537 w 12202113"/>
              <a:gd name="connsiteY214" fmla="*/ 2949759 h 3188466"/>
              <a:gd name="connsiteX215" fmla="*/ 4501104 w 12202113"/>
              <a:gd name="connsiteY215" fmla="*/ 2946715 h 3188466"/>
              <a:gd name="connsiteX216" fmla="*/ 4342695 w 12202113"/>
              <a:gd name="connsiteY216" fmla="*/ 2951638 h 3188466"/>
              <a:gd name="connsiteX217" fmla="*/ 4274096 w 12202113"/>
              <a:gd name="connsiteY217" fmla="*/ 2953640 h 3188466"/>
              <a:gd name="connsiteX218" fmla="*/ 4248170 w 12202113"/>
              <a:gd name="connsiteY218" fmla="*/ 2951384 h 3188466"/>
              <a:gd name="connsiteX219" fmla="*/ 4147924 w 12202113"/>
              <a:gd name="connsiteY219" fmla="*/ 2945945 h 3188466"/>
              <a:gd name="connsiteX220" fmla="*/ 4061825 w 12202113"/>
              <a:gd name="connsiteY220" fmla="*/ 2944206 h 3188466"/>
              <a:gd name="connsiteX221" fmla="*/ 3998557 w 12202113"/>
              <a:gd name="connsiteY221" fmla="*/ 2955821 h 3188466"/>
              <a:gd name="connsiteX222" fmla="*/ 3993107 w 12202113"/>
              <a:gd name="connsiteY222" fmla="*/ 2953708 h 3188466"/>
              <a:gd name="connsiteX223" fmla="*/ 3949713 w 12202113"/>
              <a:gd name="connsiteY223" fmla="*/ 2955441 h 3188466"/>
              <a:gd name="connsiteX224" fmla="*/ 3797284 w 12202113"/>
              <a:gd name="connsiteY224" fmla="*/ 2977037 h 3188466"/>
              <a:gd name="connsiteX225" fmla="*/ 3712498 w 12202113"/>
              <a:gd name="connsiteY225" fmla="*/ 2979996 h 3188466"/>
              <a:gd name="connsiteX226" fmla="*/ 3682471 w 12202113"/>
              <a:gd name="connsiteY226" fmla="*/ 2978543 h 3188466"/>
              <a:gd name="connsiteX227" fmla="*/ 3632163 w 12202113"/>
              <a:gd name="connsiteY227" fmla="*/ 2976264 h 3188466"/>
              <a:gd name="connsiteX228" fmla="*/ 3594728 w 12202113"/>
              <a:gd name="connsiteY228" fmla="*/ 2968398 h 3188466"/>
              <a:gd name="connsiteX229" fmla="*/ 3552594 w 12202113"/>
              <a:gd name="connsiteY229" fmla="*/ 2968934 h 3188466"/>
              <a:gd name="connsiteX230" fmla="*/ 3542589 w 12202113"/>
              <a:gd name="connsiteY230" fmla="*/ 2977031 h 3188466"/>
              <a:gd name="connsiteX231" fmla="*/ 3497591 w 12202113"/>
              <a:gd name="connsiteY231" fmla="*/ 2975018 h 3188466"/>
              <a:gd name="connsiteX232" fmla="*/ 3429352 w 12202113"/>
              <a:gd name="connsiteY232" fmla="*/ 2971090 h 3188466"/>
              <a:gd name="connsiteX233" fmla="*/ 3389938 w 12202113"/>
              <a:gd name="connsiteY233" fmla="*/ 2970884 h 3188466"/>
              <a:gd name="connsiteX234" fmla="*/ 3282344 w 12202113"/>
              <a:gd name="connsiteY234" fmla="*/ 2968084 h 3188466"/>
              <a:gd name="connsiteX235" fmla="*/ 3174624 w 12202113"/>
              <a:gd name="connsiteY235" fmla="*/ 2963576 h 3188466"/>
              <a:gd name="connsiteX236" fmla="*/ 3111077 w 12202113"/>
              <a:gd name="connsiteY236" fmla="*/ 2951285 h 3188466"/>
              <a:gd name="connsiteX237" fmla="*/ 3022501 w 12202113"/>
              <a:gd name="connsiteY237" fmla="*/ 2948619 h 3188466"/>
              <a:gd name="connsiteX238" fmla="*/ 3007714 w 12202113"/>
              <a:gd name="connsiteY238" fmla="*/ 2946762 h 3188466"/>
              <a:gd name="connsiteX239" fmla="*/ 2903098 w 12202113"/>
              <a:gd name="connsiteY239" fmla="*/ 2940576 h 3188466"/>
              <a:gd name="connsiteX240" fmla="*/ 2781591 w 12202113"/>
              <a:gd name="connsiteY240" fmla="*/ 2946394 h 3188466"/>
              <a:gd name="connsiteX241" fmla="*/ 2627942 w 12202113"/>
              <a:gd name="connsiteY241" fmla="*/ 2919996 h 3188466"/>
              <a:gd name="connsiteX242" fmla="*/ 2354959 w 12202113"/>
              <a:gd name="connsiteY242" fmla="*/ 2882080 h 3188466"/>
              <a:gd name="connsiteX243" fmla="*/ 2063184 w 12202113"/>
              <a:gd name="connsiteY243" fmla="*/ 2879109 h 3188466"/>
              <a:gd name="connsiteX244" fmla="*/ 1986946 w 12202113"/>
              <a:gd name="connsiteY244" fmla="*/ 2887619 h 3188466"/>
              <a:gd name="connsiteX245" fmla="*/ 1763479 w 12202113"/>
              <a:gd name="connsiteY245" fmla="*/ 2909077 h 3188466"/>
              <a:gd name="connsiteX246" fmla="*/ 1537980 w 12202113"/>
              <a:gd name="connsiteY246" fmla="*/ 2960398 h 3188466"/>
              <a:gd name="connsiteX247" fmla="*/ 1395229 w 12202113"/>
              <a:gd name="connsiteY247" fmla="*/ 2975625 h 3188466"/>
              <a:gd name="connsiteX248" fmla="*/ 1327834 w 12202113"/>
              <a:gd name="connsiteY248" fmla="*/ 2989485 h 3188466"/>
              <a:gd name="connsiteX249" fmla="*/ 1280757 w 12202113"/>
              <a:gd name="connsiteY249" fmla="*/ 2992959 h 3188466"/>
              <a:gd name="connsiteX250" fmla="*/ 1252582 w 12202113"/>
              <a:gd name="connsiteY250" fmla="*/ 2995877 h 3188466"/>
              <a:gd name="connsiteX251" fmla="*/ 1204670 w 12202113"/>
              <a:gd name="connsiteY251" fmla="*/ 3014826 h 3188466"/>
              <a:gd name="connsiteX252" fmla="*/ 1020457 w 12202113"/>
              <a:gd name="connsiteY252" fmla="*/ 3031603 h 3188466"/>
              <a:gd name="connsiteX253" fmla="*/ 843248 w 12202113"/>
              <a:gd name="connsiteY253" fmla="*/ 3026954 h 3188466"/>
              <a:gd name="connsiteX254" fmla="*/ 583517 w 12202113"/>
              <a:gd name="connsiteY254" fmla="*/ 3089095 h 3188466"/>
              <a:gd name="connsiteX255" fmla="*/ 556836 w 12202113"/>
              <a:gd name="connsiteY255" fmla="*/ 3094374 h 3188466"/>
              <a:gd name="connsiteX256" fmla="*/ 412089 w 12202113"/>
              <a:gd name="connsiteY256" fmla="*/ 3121334 h 3188466"/>
              <a:gd name="connsiteX257" fmla="*/ 83929 w 12202113"/>
              <a:gd name="connsiteY257" fmla="*/ 3150566 h 3188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</a:cxnLst>
            <a:rect l="l" t="t" r="r" b="b"/>
            <a:pathLst>
              <a:path w="12202113" h="3188466">
                <a:moveTo>
                  <a:pt x="0" y="3188466"/>
                </a:moveTo>
                <a:lnTo>
                  <a:pt x="10116" y="2657641"/>
                </a:lnTo>
                <a:lnTo>
                  <a:pt x="10116" y="0"/>
                </a:lnTo>
                <a:lnTo>
                  <a:pt x="12202113" y="0"/>
                </a:lnTo>
                <a:lnTo>
                  <a:pt x="12202113" y="2879832"/>
                </a:lnTo>
                <a:lnTo>
                  <a:pt x="12198167" y="2880360"/>
                </a:lnTo>
                <a:cubicBezTo>
                  <a:pt x="12163116" y="2884349"/>
                  <a:pt x="12143771" y="2884544"/>
                  <a:pt x="12122128" y="2887194"/>
                </a:cubicBezTo>
                <a:cubicBezTo>
                  <a:pt x="12087086" y="2893347"/>
                  <a:pt x="12050015" y="2907304"/>
                  <a:pt x="12028868" y="2911786"/>
                </a:cubicBezTo>
                <a:lnTo>
                  <a:pt x="11995238" y="2914090"/>
                </a:lnTo>
                <a:lnTo>
                  <a:pt x="11996460" y="2918442"/>
                </a:lnTo>
                <a:lnTo>
                  <a:pt x="11983968" y="2918762"/>
                </a:lnTo>
                <a:lnTo>
                  <a:pt x="11956084" y="2918868"/>
                </a:lnTo>
                <a:cubicBezTo>
                  <a:pt x="11938684" y="2919526"/>
                  <a:pt x="11890300" y="2918483"/>
                  <a:pt x="11872586" y="2920076"/>
                </a:cubicBezTo>
                <a:cubicBezTo>
                  <a:pt x="11867476" y="2924717"/>
                  <a:pt x="11859589" y="2927247"/>
                  <a:pt x="11849804" y="2928420"/>
                </a:cubicBezTo>
                <a:lnTo>
                  <a:pt x="11828254" y="2928551"/>
                </a:lnTo>
                <a:lnTo>
                  <a:pt x="11703277" y="2939735"/>
                </a:lnTo>
                <a:lnTo>
                  <a:pt x="11686094" y="2940570"/>
                </a:lnTo>
                <a:lnTo>
                  <a:pt x="11676788" y="2944321"/>
                </a:lnTo>
                <a:cubicBezTo>
                  <a:pt x="11669684" y="2945069"/>
                  <a:pt x="11649276" y="2944585"/>
                  <a:pt x="11643464" y="2945066"/>
                </a:cubicBezTo>
                <a:lnTo>
                  <a:pt x="11641922" y="2947200"/>
                </a:lnTo>
                <a:cubicBezTo>
                  <a:pt x="11623408" y="2950611"/>
                  <a:pt x="11553770" y="2961969"/>
                  <a:pt x="11532386" y="2965529"/>
                </a:cubicBezTo>
                <a:cubicBezTo>
                  <a:pt x="11528114" y="2962248"/>
                  <a:pt x="11518548" y="2967430"/>
                  <a:pt x="11513619" y="2968556"/>
                </a:cubicBezTo>
                <a:cubicBezTo>
                  <a:pt x="11512856" y="2966346"/>
                  <a:pt x="11500924" y="2965672"/>
                  <a:pt x="11497404" y="2967639"/>
                </a:cubicBezTo>
                <a:cubicBezTo>
                  <a:pt x="11413522" y="2978420"/>
                  <a:pt x="11455510" y="2956141"/>
                  <a:pt x="11407630" y="2970255"/>
                </a:cubicBezTo>
                <a:cubicBezTo>
                  <a:pt x="11399160" y="2971190"/>
                  <a:pt x="11392296" y="2970299"/>
                  <a:pt x="11386276" y="2968648"/>
                </a:cubicBezTo>
                <a:lnTo>
                  <a:pt x="11377296" y="2965257"/>
                </a:lnTo>
                <a:lnTo>
                  <a:pt x="11342536" y="2971666"/>
                </a:lnTo>
                <a:cubicBezTo>
                  <a:pt x="11325414" y="2973900"/>
                  <a:pt x="11307393" y="2975381"/>
                  <a:pt x="11288902" y="2976058"/>
                </a:cubicBezTo>
                <a:cubicBezTo>
                  <a:pt x="11284753" y="2971542"/>
                  <a:pt x="11270239" y="2977957"/>
                  <a:pt x="11263411" y="2979228"/>
                </a:cubicBezTo>
                <a:cubicBezTo>
                  <a:pt x="11263340" y="2976278"/>
                  <a:pt x="11248212" y="2974865"/>
                  <a:pt x="11242843" y="2977303"/>
                </a:cubicBezTo>
                <a:cubicBezTo>
                  <a:pt x="11130019" y="2987845"/>
                  <a:pt x="11193504" y="2960297"/>
                  <a:pt x="11125798" y="2976816"/>
                </a:cubicBezTo>
                <a:cubicBezTo>
                  <a:pt x="11114472" y="2977677"/>
                  <a:pt x="11105974" y="2976199"/>
                  <a:pt x="11098884" y="2973758"/>
                </a:cubicBezTo>
                <a:lnTo>
                  <a:pt x="11086128" y="2967663"/>
                </a:lnTo>
                <a:lnTo>
                  <a:pt x="11076132" y="2969836"/>
                </a:lnTo>
                <a:cubicBezTo>
                  <a:pt x="11038408" y="2970007"/>
                  <a:pt x="11027285" y="2963760"/>
                  <a:pt x="11005337" y="2970053"/>
                </a:cubicBezTo>
                <a:cubicBezTo>
                  <a:pt x="10972902" y="2956973"/>
                  <a:pt x="10983824" y="2968749"/>
                  <a:pt x="10959154" y="2970750"/>
                </a:cubicBezTo>
                <a:cubicBezTo>
                  <a:pt x="10939692" y="2973358"/>
                  <a:pt x="10975422" y="2978377"/>
                  <a:pt x="10956347" y="2979118"/>
                </a:cubicBezTo>
                <a:cubicBezTo>
                  <a:pt x="10935712" y="2975741"/>
                  <a:pt x="10936682" y="2986229"/>
                  <a:pt x="10915223" y="2982099"/>
                </a:cubicBezTo>
                <a:cubicBezTo>
                  <a:pt x="10920436" y="2974198"/>
                  <a:pt x="10872877" y="2983630"/>
                  <a:pt x="10871398" y="2976728"/>
                </a:cubicBezTo>
                <a:cubicBezTo>
                  <a:pt x="10853171" y="2986599"/>
                  <a:pt x="10844013" y="2974439"/>
                  <a:pt x="10819743" y="2977481"/>
                </a:cubicBezTo>
                <a:cubicBezTo>
                  <a:pt x="10808314" y="2981215"/>
                  <a:pt x="10800068" y="2981856"/>
                  <a:pt x="10788834" y="2977840"/>
                </a:cubicBezTo>
                <a:cubicBezTo>
                  <a:pt x="10736185" y="2996020"/>
                  <a:pt x="10756982" y="2978653"/>
                  <a:pt x="10707711" y="2985644"/>
                </a:cubicBezTo>
                <a:cubicBezTo>
                  <a:pt x="10665262" y="2992997"/>
                  <a:pt x="10617142" y="2997767"/>
                  <a:pt x="10576086" y="3015319"/>
                </a:cubicBezTo>
                <a:cubicBezTo>
                  <a:pt x="10568550" y="3020292"/>
                  <a:pt x="10550046" y="3022174"/>
                  <a:pt x="10534761" y="3019524"/>
                </a:cubicBezTo>
                <a:cubicBezTo>
                  <a:pt x="10532134" y="3019067"/>
                  <a:pt x="10529698" y="3018490"/>
                  <a:pt x="10527537" y="3017814"/>
                </a:cubicBezTo>
                <a:cubicBezTo>
                  <a:pt x="10492044" y="3020498"/>
                  <a:pt x="10362224" y="3032491"/>
                  <a:pt x="10321799" y="3035635"/>
                </a:cubicBezTo>
                <a:cubicBezTo>
                  <a:pt x="10318526" y="3029246"/>
                  <a:pt x="10298084" y="3040774"/>
                  <a:pt x="10284989" y="3036679"/>
                </a:cubicBezTo>
                <a:cubicBezTo>
                  <a:pt x="10275610" y="3033085"/>
                  <a:pt x="10267220" y="3035744"/>
                  <a:pt x="10257423" y="3036027"/>
                </a:cubicBezTo>
                <a:cubicBezTo>
                  <a:pt x="10244517" y="3033202"/>
                  <a:pt x="10202424" y="3038304"/>
                  <a:pt x="10191450" y="3041963"/>
                </a:cubicBezTo>
                <a:cubicBezTo>
                  <a:pt x="10165225" y="3054679"/>
                  <a:pt x="10105634" y="3045236"/>
                  <a:pt x="10083845" y="3054978"/>
                </a:cubicBezTo>
                <a:cubicBezTo>
                  <a:pt x="10075939" y="3056408"/>
                  <a:pt x="10068203" y="3056986"/>
                  <a:pt x="10060611" y="3057035"/>
                </a:cubicBezTo>
                <a:lnTo>
                  <a:pt x="10039363" y="3055961"/>
                </a:lnTo>
                <a:lnTo>
                  <a:pt x="10033322" y="3053238"/>
                </a:lnTo>
                <a:lnTo>
                  <a:pt x="10020337" y="3053912"/>
                </a:lnTo>
                <a:lnTo>
                  <a:pt x="10016616" y="3053498"/>
                </a:lnTo>
                <a:cubicBezTo>
                  <a:pt x="10009508" y="3052695"/>
                  <a:pt x="10002492" y="3051995"/>
                  <a:pt x="9995549" y="3051719"/>
                </a:cubicBezTo>
                <a:cubicBezTo>
                  <a:pt x="10004680" y="3065377"/>
                  <a:pt x="9937988" y="3051618"/>
                  <a:pt x="9957212" y="3062663"/>
                </a:cubicBezTo>
                <a:cubicBezTo>
                  <a:pt x="9920646" y="3063519"/>
                  <a:pt x="9948538" y="3073806"/>
                  <a:pt x="9904584" y="3063999"/>
                </a:cubicBezTo>
                <a:cubicBezTo>
                  <a:pt x="9847813" y="3075166"/>
                  <a:pt x="9758323" y="3071010"/>
                  <a:pt x="9713857" y="3087955"/>
                </a:cubicBezTo>
                <a:cubicBezTo>
                  <a:pt x="9719380" y="3081485"/>
                  <a:pt x="9695453" y="3076466"/>
                  <a:pt x="9678879" y="3079676"/>
                </a:cubicBezTo>
                <a:cubicBezTo>
                  <a:pt x="9698255" y="3054291"/>
                  <a:pt x="9613348" y="3102551"/>
                  <a:pt x="9598760" y="3085228"/>
                </a:cubicBezTo>
                <a:cubicBezTo>
                  <a:pt x="9598041" y="3101310"/>
                  <a:pt x="9523758" y="3128579"/>
                  <a:pt x="9488796" y="3115384"/>
                </a:cubicBezTo>
                <a:cubicBezTo>
                  <a:pt x="9435532" y="3118605"/>
                  <a:pt x="9397815" y="3131898"/>
                  <a:pt x="9341972" y="3126583"/>
                </a:cubicBezTo>
                <a:cubicBezTo>
                  <a:pt x="9340239" y="3128735"/>
                  <a:pt x="9337399" y="3130536"/>
                  <a:pt x="9333795" y="3132083"/>
                </a:cubicBezTo>
                <a:lnTo>
                  <a:pt x="9321736" y="3135834"/>
                </a:lnTo>
                <a:lnTo>
                  <a:pt x="9319405" y="3135561"/>
                </a:lnTo>
                <a:cubicBezTo>
                  <a:pt x="9310247" y="3135512"/>
                  <a:pt x="9305558" y="3136419"/>
                  <a:pt x="9302847" y="3137746"/>
                </a:cubicBezTo>
                <a:lnTo>
                  <a:pt x="9300930" y="3139687"/>
                </a:lnTo>
                <a:lnTo>
                  <a:pt x="9290106" y="3141645"/>
                </a:lnTo>
                <a:lnTo>
                  <a:pt x="9270220" y="3146737"/>
                </a:lnTo>
                <a:lnTo>
                  <a:pt x="9265150" y="3146531"/>
                </a:lnTo>
                <a:lnTo>
                  <a:pt x="9233057" y="3152408"/>
                </a:lnTo>
                <a:lnTo>
                  <a:pt x="9231974" y="3151938"/>
                </a:lnTo>
                <a:cubicBezTo>
                  <a:pt x="9228816" y="3151020"/>
                  <a:pt x="9225099" y="3150595"/>
                  <a:pt x="9220130" y="3151189"/>
                </a:cubicBezTo>
                <a:cubicBezTo>
                  <a:pt x="9218372" y="3142213"/>
                  <a:pt x="9213458" y="3148467"/>
                  <a:pt x="9198955" y="3151015"/>
                </a:cubicBezTo>
                <a:cubicBezTo>
                  <a:pt x="9192986" y="3137641"/>
                  <a:pt x="9157451" y="3149750"/>
                  <a:pt x="9142196" y="3143802"/>
                </a:cubicBezTo>
                <a:cubicBezTo>
                  <a:pt x="9131673" y="3145976"/>
                  <a:pt x="9120437" y="3148030"/>
                  <a:pt x="9108665" y="3149868"/>
                </a:cubicBezTo>
                <a:lnTo>
                  <a:pt x="9014086" y="3150791"/>
                </a:lnTo>
                <a:lnTo>
                  <a:pt x="8915037" y="3140020"/>
                </a:lnTo>
                <a:cubicBezTo>
                  <a:pt x="8878400" y="3139785"/>
                  <a:pt x="8846675" y="3135786"/>
                  <a:pt x="8815667" y="3138606"/>
                </a:cubicBezTo>
                <a:cubicBezTo>
                  <a:pt x="8803071" y="3135495"/>
                  <a:pt x="8791199" y="3134238"/>
                  <a:pt x="8779688" y="3138895"/>
                </a:cubicBezTo>
                <a:cubicBezTo>
                  <a:pt x="8745498" y="3137342"/>
                  <a:pt x="8737221" y="3130691"/>
                  <a:pt x="8715556" y="3135878"/>
                </a:cubicBezTo>
                <a:cubicBezTo>
                  <a:pt x="8696347" y="3125121"/>
                  <a:pt x="8695210" y="3129227"/>
                  <a:pt x="8686183" y="3132307"/>
                </a:cubicBezTo>
                <a:lnTo>
                  <a:pt x="8684895" y="3132527"/>
                </a:lnTo>
                <a:lnTo>
                  <a:pt x="8682270" y="3130989"/>
                </a:lnTo>
                <a:lnTo>
                  <a:pt x="8676836" y="3130278"/>
                </a:lnTo>
                <a:lnTo>
                  <a:pt x="8662002" y="3130735"/>
                </a:lnTo>
                <a:lnTo>
                  <a:pt x="8656423" y="3131304"/>
                </a:lnTo>
                <a:cubicBezTo>
                  <a:pt x="8652581" y="3131550"/>
                  <a:pt x="8650028" y="3131521"/>
                  <a:pt x="8648261" y="3131294"/>
                </a:cubicBezTo>
                <a:lnTo>
                  <a:pt x="8648057" y="3131167"/>
                </a:lnTo>
                <a:lnTo>
                  <a:pt x="8640412" y="3131403"/>
                </a:lnTo>
                <a:cubicBezTo>
                  <a:pt x="8627510" y="3132092"/>
                  <a:pt x="8614954" y="3133035"/>
                  <a:pt x="8603003" y="3134155"/>
                </a:cubicBezTo>
                <a:cubicBezTo>
                  <a:pt x="8592897" y="3127095"/>
                  <a:pt x="8548738" y="3135435"/>
                  <a:pt x="8553571" y="3122125"/>
                </a:cubicBezTo>
                <a:cubicBezTo>
                  <a:pt x="8537450" y="3123243"/>
                  <a:pt x="8527699" y="3128769"/>
                  <a:pt x="8533128" y="3120039"/>
                </a:cubicBezTo>
                <a:cubicBezTo>
                  <a:pt x="8527821" y="3120156"/>
                  <a:pt x="8524551" y="3119414"/>
                  <a:pt x="8522209" y="3118252"/>
                </a:cubicBezTo>
                <a:lnTo>
                  <a:pt x="8521532" y="3117705"/>
                </a:lnTo>
                <a:lnTo>
                  <a:pt x="8485667" y="3120406"/>
                </a:lnTo>
                <a:lnTo>
                  <a:pt x="8480905" y="3119749"/>
                </a:lnTo>
                <a:lnTo>
                  <a:pt x="8457530" y="3122810"/>
                </a:lnTo>
                <a:lnTo>
                  <a:pt x="8445451" y="3123697"/>
                </a:lnTo>
                <a:lnTo>
                  <a:pt x="8442039" y="3125378"/>
                </a:lnTo>
                <a:cubicBezTo>
                  <a:pt x="8438355" y="3126399"/>
                  <a:pt x="8433075" y="3126839"/>
                  <a:pt x="8424215" y="3125963"/>
                </a:cubicBezTo>
                <a:lnTo>
                  <a:pt x="8422165" y="3125491"/>
                </a:lnTo>
                <a:lnTo>
                  <a:pt x="8407465" y="3127979"/>
                </a:lnTo>
                <a:cubicBezTo>
                  <a:pt x="8402731" y="3129129"/>
                  <a:pt x="8398540" y="3130592"/>
                  <a:pt x="8395146" y="3132488"/>
                </a:cubicBezTo>
                <a:cubicBezTo>
                  <a:pt x="8345093" y="3122354"/>
                  <a:pt x="8297866" y="3131626"/>
                  <a:pt x="8243538" y="3129873"/>
                </a:cubicBezTo>
                <a:cubicBezTo>
                  <a:pt x="8220052" y="3114107"/>
                  <a:pt x="8126172" y="3133411"/>
                  <a:pt x="8112685" y="3148698"/>
                </a:cubicBezTo>
                <a:cubicBezTo>
                  <a:pt x="8112380" y="3135302"/>
                  <a:pt x="8044302" y="3153542"/>
                  <a:pt x="8026741" y="3154015"/>
                </a:cubicBezTo>
                <a:cubicBezTo>
                  <a:pt x="8020887" y="3154173"/>
                  <a:pt x="8020646" y="3152357"/>
                  <a:pt x="8030400" y="3146736"/>
                </a:cubicBezTo>
                <a:cubicBezTo>
                  <a:pt x="8011739" y="3148301"/>
                  <a:pt x="7992477" y="3141339"/>
                  <a:pt x="8002987" y="3135663"/>
                </a:cubicBezTo>
                <a:cubicBezTo>
                  <a:pt x="7946297" y="3147811"/>
                  <a:pt x="7862627" y="3135732"/>
                  <a:pt x="7798568" y="3141249"/>
                </a:cubicBezTo>
                <a:cubicBezTo>
                  <a:pt x="7763645" y="3127901"/>
                  <a:pt x="7782577" y="3140251"/>
                  <a:pt x="7746353" y="3137755"/>
                </a:cubicBezTo>
                <a:cubicBezTo>
                  <a:pt x="7756261" y="3150042"/>
                  <a:pt x="7702377" y="3130861"/>
                  <a:pt x="7700395" y="3144729"/>
                </a:cubicBezTo>
                <a:cubicBezTo>
                  <a:pt x="7693866" y="3143835"/>
                  <a:pt x="7687603" y="3142532"/>
                  <a:pt x="7681335" y="3141120"/>
                </a:cubicBezTo>
                <a:lnTo>
                  <a:pt x="7678044" y="3140387"/>
                </a:lnTo>
                <a:lnTo>
                  <a:pt x="7664890" y="3139855"/>
                </a:lnTo>
                <a:lnTo>
                  <a:pt x="7661183" y="3136706"/>
                </a:lnTo>
                <a:lnTo>
                  <a:pt x="7641383" y="3133755"/>
                </a:lnTo>
                <a:cubicBezTo>
                  <a:pt x="7633967" y="3133115"/>
                  <a:pt x="7625987" y="3132967"/>
                  <a:pt x="7617169" y="3133614"/>
                </a:cubicBezTo>
                <a:cubicBezTo>
                  <a:pt x="7595475" y="3139109"/>
                  <a:pt x="7561695" y="3132374"/>
                  <a:pt x="7531143" y="3132781"/>
                </a:cubicBezTo>
                <a:lnTo>
                  <a:pt x="7517113" y="3134483"/>
                </a:lnTo>
                <a:lnTo>
                  <a:pt x="7471320" y="3131645"/>
                </a:lnTo>
                <a:cubicBezTo>
                  <a:pt x="7458285" y="3131095"/>
                  <a:pt x="7444756" y="3130805"/>
                  <a:pt x="7430512" y="3131007"/>
                </a:cubicBezTo>
                <a:lnTo>
                  <a:pt x="7404071" y="3132361"/>
                </a:lnTo>
                <a:lnTo>
                  <a:pt x="7397140" y="3131239"/>
                </a:lnTo>
                <a:cubicBezTo>
                  <a:pt x="7385068" y="3131364"/>
                  <a:pt x="7369091" y="3135313"/>
                  <a:pt x="7370514" y="3130516"/>
                </a:cubicBezTo>
                <a:lnTo>
                  <a:pt x="7356953" y="3132179"/>
                </a:lnTo>
                <a:lnTo>
                  <a:pt x="7343567" y="3128350"/>
                </a:lnTo>
                <a:cubicBezTo>
                  <a:pt x="7342101" y="3127461"/>
                  <a:pt x="7340998" y="3126514"/>
                  <a:pt x="7340295" y="3125545"/>
                </a:cubicBezTo>
                <a:lnTo>
                  <a:pt x="7321348" y="3126804"/>
                </a:lnTo>
                <a:lnTo>
                  <a:pt x="7305815" y="3124063"/>
                </a:lnTo>
                <a:lnTo>
                  <a:pt x="7292274" y="3125855"/>
                </a:lnTo>
                <a:lnTo>
                  <a:pt x="7286654" y="3125451"/>
                </a:lnTo>
                <a:lnTo>
                  <a:pt x="7272685" y="3124094"/>
                </a:lnTo>
                <a:cubicBezTo>
                  <a:pt x="7265523" y="3123143"/>
                  <a:pt x="7257508" y="3121997"/>
                  <a:pt x="7248584" y="3121080"/>
                </a:cubicBezTo>
                <a:lnTo>
                  <a:pt x="7241065" y="3120661"/>
                </a:lnTo>
                <a:lnTo>
                  <a:pt x="7224696" y="3116051"/>
                </a:lnTo>
                <a:cubicBezTo>
                  <a:pt x="7212786" y="3112566"/>
                  <a:pt x="7203412" y="3110217"/>
                  <a:pt x="7193009" y="3112108"/>
                </a:cubicBezTo>
                <a:cubicBezTo>
                  <a:pt x="7175276" y="3107606"/>
                  <a:pt x="7162888" y="3094987"/>
                  <a:pt x="7137220" y="3098354"/>
                </a:cubicBezTo>
                <a:cubicBezTo>
                  <a:pt x="7145010" y="3092637"/>
                  <a:pt x="7108715" y="3097662"/>
                  <a:pt x="7104427" y="3091790"/>
                </a:cubicBezTo>
                <a:cubicBezTo>
                  <a:pt x="7102447" y="3087061"/>
                  <a:pt x="7090976" y="3087484"/>
                  <a:pt x="7082240" y="3085740"/>
                </a:cubicBezTo>
                <a:cubicBezTo>
                  <a:pt x="7076014" y="3080911"/>
                  <a:pt x="7032058" y="3076501"/>
                  <a:pt x="7016754" y="3077196"/>
                </a:cubicBezTo>
                <a:cubicBezTo>
                  <a:pt x="6973620" y="3082001"/>
                  <a:pt x="6938923" y="3062558"/>
                  <a:pt x="6904436" y="3065900"/>
                </a:cubicBezTo>
                <a:cubicBezTo>
                  <a:pt x="6895406" y="3065445"/>
                  <a:pt x="6887919" y="3064350"/>
                  <a:pt x="6881434" y="3062865"/>
                </a:cubicBezTo>
                <a:lnTo>
                  <a:pt x="6865273" y="3057749"/>
                </a:lnTo>
                <a:cubicBezTo>
                  <a:pt x="6865072" y="3056626"/>
                  <a:pt x="6864871" y="3055502"/>
                  <a:pt x="6864671" y="3054378"/>
                </a:cubicBezTo>
                <a:lnTo>
                  <a:pt x="6852599" y="3052306"/>
                </a:lnTo>
                <a:lnTo>
                  <a:pt x="6850143" y="3051232"/>
                </a:lnTo>
                <a:cubicBezTo>
                  <a:pt x="6845470" y="3049168"/>
                  <a:pt x="6840704" y="3047206"/>
                  <a:pt x="6835301" y="3045593"/>
                </a:cubicBezTo>
                <a:cubicBezTo>
                  <a:pt x="6820447" y="3058242"/>
                  <a:pt x="6786888" y="3033956"/>
                  <a:pt x="6784871" y="3046562"/>
                </a:cubicBezTo>
                <a:cubicBezTo>
                  <a:pt x="6752593" y="3039899"/>
                  <a:pt x="6759140" y="3053646"/>
                  <a:pt x="6738245" y="3037055"/>
                </a:cubicBezTo>
                <a:cubicBezTo>
                  <a:pt x="6671880" y="3034501"/>
                  <a:pt x="6603220" y="3013245"/>
                  <a:pt x="6537703" y="3017736"/>
                </a:cubicBezTo>
                <a:cubicBezTo>
                  <a:pt x="6553051" y="3013722"/>
                  <a:pt x="6541149" y="3004943"/>
                  <a:pt x="6521858" y="3004158"/>
                </a:cubicBezTo>
                <a:cubicBezTo>
                  <a:pt x="6580141" y="2987944"/>
                  <a:pt x="6428765" y="3009117"/>
                  <a:pt x="6445069" y="2992470"/>
                </a:cubicBezTo>
                <a:cubicBezTo>
                  <a:pt x="6417897" y="3005060"/>
                  <a:pt x="6310156" y="3011743"/>
                  <a:pt x="6302447" y="2994274"/>
                </a:cubicBezTo>
                <a:cubicBezTo>
                  <a:pt x="6252173" y="2986131"/>
                  <a:pt x="6198382" y="2989085"/>
                  <a:pt x="6160029" y="2973666"/>
                </a:cubicBezTo>
                <a:cubicBezTo>
                  <a:pt x="6155014" y="2975022"/>
                  <a:pt x="6149642" y="2975878"/>
                  <a:pt x="6144046" y="2976380"/>
                </a:cubicBezTo>
                <a:lnTo>
                  <a:pt x="6127670" y="2976929"/>
                </a:lnTo>
                <a:lnTo>
                  <a:pt x="6126155" y="2976245"/>
                </a:lnTo>
                <a:cubicBezTo>
                  <a:pt x="6118509" y="2974369"/>
                  <a:pt x="6113052" y="2974144"/>
                  <a:pt x="6108575" y="2974651"/>
                </a:cubicBezTo>
                <a:lnTo>
                  <a:pt x="6103746" y="2975803"/>
                </a:lnTo>
                <a:lnTo>
                  <a:pt x="6091377" y="2975180"/>
                </a:lnTo>
                <a:lnTo>
                  <a:pt x="6066183" y="2975222"/>
                </a:lnTo>
                <a:lnTo>
                  <a:pt x="6063287" y="2974353"/>
                </a:lnTo>
                <a:lnTo>
                  <a:pt x="6054813" y="2974911"/>
                </a:lnTo>
                <a:lnTo>
                  <a:pt x="6050809" y="2973985"/>
                </a:lnTo>
                <a:lnTo>
                  <a:pt x="6013979" y="2974553"/>
                </a:lnTo>
                <a:cubicBezTo>
                  <a:pt x="6013918" y="2974361"/>
                  <a:pt x="6013860" y="2974167"/>
                  <a:pt x="6013800" y="2973973"/>
                </a:cubicBezTo>
                <a:cubicBezTo>
                  <a:pt x="6012565" y="2972689"/>
                  <a:pt x="6010070" y="2971765"/>
                  <a:pt x="6004866" y="2971570"/>
                </a:cubicBezTo>
                <a:cubicBezTo>
                  <a:pt x="6017706" y="2963268"/>
                  <a:pt x="6003515" y="2968156"/>
                  <a:pt x="5987036" y="2968315"/>
                </a:cubicBezTo>
                <a:cubicBezTo>
                  <a:pt x="6003302" y="2955458"/>
                  <a:pt x="5953573" y="2961108"/>
                  <a:pt x="5950027" y="2953546"/>
                </a:cubicBezTo>
                <a:cubicBezTo>
                  <a:pt x="5937559" y="2953953"/>
                  <a:pt x="5924668" y="2954151"/>
                  <a:pt x="5911668" y="2954074"/>
                </a:cubicBezTo>
                <a:lnTo>
                  <a:pt x="5904110" y="2953861"/>
                </a:lnTo>
                <a:cubicBezTo>
                  <a:pt x="5904082" y="2953815"/>
                  <a:pt x="5904053" y="2953769"/>
                  <a:pt x="5904026" y="2953724"/>
                </a:cubicBezTo>
                <a:cubicBezTo>
                  <a:pt x="5902528" y="2953395"/>
                  <a:pt x="5900097" y="2953219"/>
                  <a:pt x="5896189" y="2953236"/>
                </a:cubicBezTo>
                <a:lnTo>
                  <a:pt x="5890331" y="2953471"/>
                </a:lnTo>
                <a:lnTo>
                  <a:pt x="5875672" y="2953056"/>
                </a:lnTo>
                <a:lnTo>
                  <a:pt x="5871070" y="2952035"/>
                </a:lnTo>
                <a:lnTo>
                  <a:pt x="5869888" y="2950364"/>
                </a:lnTo>
                <a:lnTo>
                  <a:pt x="5868461" y="2950506"/>
                </a:lnTo>
                <a:cubicBezTo>
                  <a:pt x="5857092" y="2953019"/>
                  <a:pt x="5852416" y="2957005"/>
                  <a:pt x="5843343" y="2945262"/>
                </a:cubicBezTo>
                <a:cubicBezTo>
                  <a:pt x="5817989" y="2949116"/>
                  <a:pt x="5815840" y="2942065"/>
                  <a:pt x="5784331" y="2938531"/>
                </a:cubicBezTo>
                <a:cubicBezTo>
                  <a:pt x="5769202" y="2942455"/>
                  <a:pt x="5758885" y="2940521"/>
                  <a:pt x="5749498" y="2936713"/>
                </a:cubicBezTo>
                <a:cubicBezTo>
                  <a:pt x="5717228" y="2937683"/>
                  <a:pt x="5690227" y="2931877"/>
                  <a:pt x="5655214" y="2929503"/>
                </a:cubicBezTo>
                <a:cubicBezTo>
                  <a:pt x="5614827" y="2933899"/>
                  <a:pt x="5598877" y="2923069"/>
                  <a:pt x="5561446" y="2920575"/>
                </a:cubicBezTo>
                <a:cubicBezTo>
                  <a:pt x="5525084" y="2929276"/>
                  <a:pt x="5537471" y="2911136"/>
                  <a:pt x="5519456" y="2906631"/>
                </a:cubicBezTo>
                <a:lnTo>
                  <a:pt x="5514099" y="2906097"/>
                </a:lnTo>
                <a:lnTo>
                  <a:pt x="5499273" y="2907057"/>
                </a:lnTo>
                <a:lnTo>
                  <a:pt x="5493664" y="2907817"/>
                </a:lnTo>
                <a:cubicBezTo>
                  <a:pt x="5489815" y="2908191"/>
                  <a:pt x="5487270" y="2908250"/>
                  <a:pt x="5485530" y="2908080"/>
                </a:cubicBezTo>
                <a:lnTo>
                  <a:pt x="5485337" y="2907959"/>
                </a:lnTo>
                <a:lnTo>
                  <a:pt x="5477696" y="2908455"/>
                </a:lnTo>
                <a:cubicBezTo>
                  <a:pt x="5464775" y="2909581"/>
                  <a:pt x="5452182" y="2910951"/>
                  <a:pt x="5440170" y="2912482"/>
                </a:cubicBezTo>
                <a:cubicBezTo>
                  <a:pt x="5430698" y="2905718"/>
                  <a:pt x="5385970" y="2915593"/>
                  <a:pt x="5391911" y="2902040"/>
                </a:cubicBezTo>
                <a:cubicBezTo>
                  <a:pt x="5375744" y="2903707"/>
                  <a:pt x="5365560" y="2909594"/>
                  <a:pt x="5371708" y="2900629"/>
                </a:cubicBezTo>
                <a:cubicBezTo>
                  <a:pt x="5366408" y="2900926"/>
                  <a:pt x="5363213" y="2900288"/>
                  <a:pt x="5360976" y="2899197"/>
                </a:cubicBezTo>
                <a:lnTo>
                  <a:pt x="5360345" y="2898671"/>
                </a:lnTo>
                <a:lnTo>
                  <a:pt x="5324367" y="2902593"/>
                </a:lnTo>
                <a:lnTo>
                  <a:pt x="5319673" y="2902094"/>
                </a:lnTo>
                <a:lnTo>
                  <a:pt x="5296114" y="2905958"/>
                </a:lnTo>
                <a:lnTo>
                  <a:pt x="5283999" y="2907258"/>
                </a:lnTo>
                <a:lnTo>
                  <a:pt x="5280460" y="2909063"/>
                </a:lnTo>
                <a:cubicBezTo>
                  <a:pt x="5276699" y="2910214"/>
                  <a:pt x="5271395" y="2910834"/>
                  <a:pt x="5262637" y="2910250"/>
                </a:cubicBezTo>
                <a:lnTo>
                  <a:pt x="5260635" y="2909845"/>
                </a:lnTo>
                <a:lnTo>
                  <a:pt x="5245770" y="2912842"/>
                </a:lnTo>
                <a:cubicBezTo>
                  <a:pt x="5240955" y="2914159"/>
                  <a:pt x="5236652" y="2915770"/>
                  <a:pt x="5233108" y="2917794"/>
                </a:cubicBezTo>
                <a:cubicBezTo>
                  <a:pt x="5184071" y="2909280"/>
                  <a:pt x="5136210" y="2920197"/>
                  <a:pt x="5082201" y="2920260"/>
                </a:cubicBezTo>
                <a:lnTo>
                  <a:pt x="4939211" y="2931760"/>
                </a:lnTo>
                <a:cubicBezTo>
                  <a:pt x="4920477" y="2933960"/>
                  <a:pt x="4783353" y="2943291"/>
                  <a:pt x="4794309" y="2937227"/>
                </a:cubicBezTo>
                <a:cubicBezTo>
                  <a:pt x="4736776" y="2951353"/>
                  <a:pt x="4701995" y="2938961"/>
                  <a:pt x="4637676" y="2946666"/>
                </a:cubicBezTo>
                <a:cubicBezTo>
                  <a:pt x="4603987" y="2934412"/>
                  <a:pt x="4621816" y="2946201"/>
                  <a:pt x="4585922" y="2944906"/>
                </a:cubicBezTo>
                <a:cubicBezTo>
                  <a:pt x="4594760" y="2956935"/>
                  <a:pt x="4542663" y="2939450"/>
                  <a:pt x="4539516" y="2953466"/>
                </a:cubicBezTo>
                <a:cubicBezTo>
                  <a:pt x="4533082" y="2952789"/>
                  <a:pt x="4526953" y="2951687"/>
                  <a:pt x="4520819" y="2950477"/>
                </a:cubicBezTo>
                <a:lnTo>
                  <a:pt x="4517604" y="2949852"/>
                </a:lnTo>
                <a:lnTo>
                  <a:pt x="4504537" y="2949759"/>
                </a:lnTo>
                <a:lnTo>
                  <a:pt x="4501104" y="2946715"/>
                </a:lnTo>
                <a:lnTo>
                  <a:pt x="4342695" y="2951638"/>
                </a:lnTo>
                <a:cubicBezTo>
                  <a:pt x="4328954" y="2954609"/>
                  <a:pt x="4284038" y="2957184"/>
                  <a:pt x="4274096" y="2953640"/>
                </a:cubicBezTo>
                <a:cubicBezTo>
                  <a:pt x="4264434" y="2953346"/>
                  <a:pt x="4254047" y="2955481"/>
                  <a:pt x="4248170" y="2951384"/>
                </a:cubicBezTo>
                <a:lnTo>
                  <a:pt x="4147924" y="2945945"/>
                </a:lnTo>
                <a:cubicBezTo>
                  <a:pt x="4131656" y="2952619"/>
                  <a:pt x="4104816" y="2942907"/>
                  <a:pt x="4061825" y="2944206"/>
                </a:cubicBezTo>
                <a:cubicBezTo>
                  <a:pt x="4044045" y="2951860"/>
                  <a:pt x="4032845" y="2944993"/>
                  <a:pt x="3998557" y="2955821"/>
                </a:cubicBezTo>
                <a:cubicBezTo>
                  <a:pt x="3997072" y="2955023"/>
                  <a:pt x="3995237" y="2954313"/>
                  <a:pt x="3993107" y="2953708"/>
                </a:cubicBezTo>
                <a:cubicBezTo>
                  <a:pt x="3980729" y="2950196"/>
                  <a:pt x="3961302" y="2950972"/>
                  <a:pt x="3949713" y="2955441"/>
                </a:cubicBezTo>
                <a:cubicBezTo>
                  <a:pt x="3894925" y="2970367"/>
                  <a:pt x="3844508" y="2972262"/>
                  <a:pt x="3797284" y="2977037"/>
                </a:cubicBezTo>
                <a:cubicBezTo>
                  <a:pt x="3743822" y="2981057"/>
                  <a:pt x="3778974" y="2965129"/>
                  <a:pt x="3712498" y="2979996"/>
                </a:cubicBezTo>
                <a:cubicBezTo>
                  <a:pt x="3705202" y="2975373"/>
                  <a:pt x="3696720" y="2975524"/>
                  <a:pt x="3682471" y="2978543"/>
                </a:cubicBezTo>
                <a:cubicBezTo>
                  <a:pt x="3656488" y="2980127"/>
                  <a:pt x="3658300" y="2967587"/>
                  <a:pt x="3632163" y="2976264"/>
                </a:cubicBezTo>
                <a:cubicBezTo>
                  <a:pt x="3636766" y="2969363"/>
                  <a:pt x="3582819" y="2975892"/>
                  <a:pt x="3594728" y="2968398"/>
                </a:cubicBezTo>
                <a:cubicBezTo>
                  <a:pt x="3577705" y="2963064"/>
                  <a:pt x="3569481" y="2973476"/>
                  <a:pt x="3552594" y="2968934"/>
                </a:cubicBezTo>
                <a:cubicBezTo>
                  <a:pt x="3533613" y="2968552"/>
                  <a:pt x="3563577" y="2975594"/>
                  <a:pt x="3542589" y="2977031"/>
                </a:cubicBezTo>
                <a:cubicBezTo>
                  <a:pt x="3517131" y="2977564"/>
                  <a:pt x="3517346" y="2989828"/>
                  <a:pt x="3497591" y="2975018"/>
                </a:cubicBezTo>
                <a:lnTo>
                  <a:pt x="3429352" y="2971090"/>
                </a:lnTo>
                <a:cubicBezTo>
                  <a:pt x="3414141" y="2975624"/>
                  <a:pt x="3401904" y="2974195"/>
                  <a:pt x="3389938" y="2970884"/>
                </a:cubicBezTo>
                <a:cubicBezTo>
                  <a:pt x="3354504" y="2973297"/>
                  <a:pt x="3322178" y="2968827"/>
                  <a:pt x="3282344" y="2968084"/>
                </a:cubicBezTo>
                <a:cubicBezTo>
                  <a:pt x="3239277" y="2974224"/>
                  <a:pt x="3217192" y="2964327"/>
                  <a:pt x="3174624" y="2963576"/>
                </a:cubicBezTo>
                <a:cubicBezTo>
                  <a:pt x="3132504" y="2975210"/>
                  <a:pt x="3146911" y="2949576"/>
                  <a:pt x="3111077" y="2951285"/>
                </a:cubicBezTo>
                <a:cubicBezTo>
                  <a:pt x="3052732" y="2962418"/>
                  <a:pt x="3112543" y="2942881"/>
                  <a:pt x="3022501" y="2948619"/>
                </a:cubicBezTo>
                <a:cubicBezTo>
                  <a:pt x="3017399" y="2950352"/>
                  <a:pt x="3006521" y="2948989"/>
                  <a:pt x="3007714" y="2946762"/>
                </a:cubicBezTo>
                <a:cubicBezTo>
                  <a:pt x="2987987" y="2948105"/>
                  <a:pt x="2931270" y="2937206"/>
                  <a:pt x="2903098" y="2940576"/>
                </a:cubicBezTo>
                <a:cubicBezTo>
                  <a:pt x="2848155" y="2935894"/>
                  <a:pt x="2821430" y="2947095"/>
                  <a:pt x="2781591" y="2946394"/>
                </a:cubicBezTo>
                <a:cubicBezTo>
                  <a:pt x="2735559" y="2940279"/>
                  <a:pt x="2708563" y="2934146"/>
                  <a:pt x="2627942" y="2919996"/>
                </a:cubicBezTo>
                <a:lnTo>
                  <a:pt x="2354959" y="2882080"/>
                </a:lnTo>
                <a:cubicBezTo>
                  <a:pt x="2252426" y="2847776"/>
                  <a:pt x="2124519" y="2878188"/>
                  <a:pt x="2063184" y="2879109"/>
                </a:cubicBezTo>
                <a:cubicBezTo>
                  <a:pt x="2038620" y="2892844"/>
                  <a:pt x="2017217" y="2880735"/>
                  <a:pt x="1986946" y="2887619"/>
                </a:cubicBezTo>
                <a:cubicBezTo>
                  <a:pt x="1919067" y="2894646"/>
                  <a:pt x="1852404" y="2912737"/>
                  <a:pt x="1763479" y="2909077"/>
                </a:cubicBezTo>
                <a:cubicBezTo>
                  <a:pt x="1726097" y="2949538"/>
                  <a:pt x="1621108" y="2933327"/>
                  <a:pt x="1537980" y="2960398"/>
                </a:cubicBezTo>
                <a:cubicBezTo>
                  <a:pt x="1489205" y="2967965"/>
                  <a:pt x="1410921" y="2954082"/>
                  <a:pt x="1395229" y="2975625"/>
                </a:cubicBezTo>
                <a:cubicBezTo>
                  <a:pt x="1371975" y="2964548"/>
                  <a:pt x="1352259" y="2986116"/>
                  <a:pt x="1327834" y="2989485"/>
                </a:cubicBezTo>
                <a:cubicBezTo>
                  <a:pt x="1307734" y="2982782"/>
                  <a:pt x="1298456" y="2990289"/>
                  <a:pt x="1280757" y="2992959"/>
                </a:cubicBezTo>
                <a:cubicBezTo>
                  <a:pt x="1272383" y="2988567"/>
                  <a:pt x="1257337" y="2989790"/>
                  <a:pt x="1252582" y="2995877"/>
                </a:cubicBezTo>
                <a:cubicBezTo>
                  <a:pt x="1260705" y="3008688"/>
                  <a:pt x="1207969" y="3005420"/>
                  <a:pt x="1204670" y="3014826"/>
                </a:cubicBezTo>
                <a:cubicBezTo>
                  <a:pt x="1174431" y="3018683"/>
                  <a:pt x="1041848" y="3015513"/>
                  <a:pt x="1020457" y="3031603"/>
                </a:cubicBezTo>
                <a:cubicBezTo>
                  <a:pt x="959520" y="3042500"/>
                  <a:pt x="869308" y="3024872"/>
                  <a:pt x="843248" y="3026954"/>
                </a:cubicBezTo>
                <a:cubicBezTo>
                  <a:pt x="815646" y="3001836"/>
                  <a:pt x="694189" y="3080490"/>
                  <a:pt x="583517" y="3089095"/>
                </a:cubicBezTo>
                <a:cubicBezTo>
                  <a:pt x="568425" y="3087467"/>
                  <a:pt x="560448" y="3088013"/>
                  <a:pt x="556836" y="3094374"/>
                </a:cubicBezTo>
                <a:cubicBezTo>
                  <a:pt x="528264" y="3099747"/>
                  <a:pt x="471823" y="3109156"/>
                  <a:pt x="412089" y="3121334"/>
                </a:cubicBezTo>
                <a:cubicBezTo>
                  <a:pt x="367235" y="3131096"/>
                  <a:pt x="143790" y="3139436"/>
                  <a:pt x="83929" y="3150566"/>
                </a:cubicBez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Titre 1">
            <a:extLst>
              <a:ext uri="{FF2B5EF4-FFF2-40B4-BE49-F238E27FC236}">
                <a16:creationId xmlns:a16="http://schemas.microsoft.com/office/drawing/2014/main" id="{33C47CB7-51A2-6EB0-4431-72EAF3582C85}"/>
              </a:ext>
            </a:extLst>
          </p:cNvPr>
          <p:cNvSpPr txBox="1">
            <a:spLocks/>
          </p:cNvSpPr>
          <p:nvPr/>
        </p:nvSpPr>
        <p:spPr>
          <a:xfrm>
            <a:off x="838200" y="3905833"/>
            <a:ext cx="4215063" cy="23987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b="1" u="sng" kern="1200" dirty="0" err="1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Approche</a:t>
            </a:r>
            <a:r>
              <a:rPr lang="en-US" b="1" u="sng" kern="120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 Technique:</a:t>
            </a:r>
            <a:endParaRPr lang="en-US" b="1" u="sng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F1C7CDC-75B1-9FB3-021A-E7400869BE43}"/>
              </a:ext>
            </a:extLst>
          </p:cNvPr>
          <p:cNvSpPr txBox="1"/>
          <p:nvPr/>
        </p:nvSpPr>
        <p:spPr>
          <a:xfrm>
            <a:off x="5984741" y="3902542"/>
            <a:ext cx="6030278" cy="271077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>
              <a:lnSpc>
                <a:spcPct val="90000"/>
              </a:lnSpc>
              <a:spcBef>
                <a:spcPts val="1029"/>
              </a:spcBef>
              <a:spcAft>
                <a:spcPts val="1029"/>
              </a:spcAft>
            </a:pPr>
            <a:r>
              <a:rPr lang="en-US" sz="2200" b="1" i="0" dirty="0">
                <a:effectLst/>
              </a:rPr>
              <a:t>Phase 1 :</a:t>
            </a:r>
            <a:r>
              <a:rPr lang="en-US" sz="2200" b="0" i="0" dirty="0">
                <a:effectLst/>
              </a:rPr>
              <a:t> </a:t>
            </a:r>
            <a:r>
              <a:rPr lang="en-US" sz="2200" b="0" i="0" dirty="0" err="1">
                <a:effectLst/>
              </a:rPr>
              <a:t>Prise</a:t>
            </a:r>
            <a:r>
              <a:rPr lang="en-US" sz="2200" b="0" i="0" dirty="0">
                <a:effectLst/>
              </a:rPr>
              <a:t>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main de </a:t>
            </a:r>
            <a:r>
              <a:rPr lang="en-US" sz="2200" b="0" i="0" dirty="0" err="1">
                <a:effectLst/>
              </a:rPr>
              <a:t>Tkinter</a:t>
            </a:r>
            <a:r>
              <a:rPr lang="en-US" sz="2200" b="0" i="0" dirty="0">
                <a:effectLst/>
              </a:rPr>
              <a:t> 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</a:pPr>
            <a:r>
              <a:rPr lang="en-US" sz="2200" b="1" i="0" dirty="0">
                <a:effectLst/>
              </a:rPr>
              <a:t>Phase 2 :  - </a:t>
            </a:r>
            <a:r>
              <a:rPr lang="en-US" sz="2200" b="0" i="0" dirty="0" err="1">
                <a:effectLst/>
              </a:rPr>
              <a:t>Intégration</a:t>
            </a:r>
            <a:r>
              <a:rPr lang="en-US" sz="2200" b="0" i="0" dirty="0">
                <a:effectLst/>
              </a:rPr>
              <a:t> des algorithms 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</a:pPr>
            <a:r>
              <a:rPr lang="fr-MA" sz="2200" dirty="0"/>
              <a:t>                      - Architecture modulaire Python</a:t>
            </a:r>
            <a:endParaRPr lang="en-US" sz="2200" dirty="0"/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</a:pPr>
            <a:r>
              <a:rPr lang="en-US" sz="2200" b="1" i="0" dirty="0">
                <a:effectLst/>
              </a:rPr>
              <a:t>Phase 3 :</a:t>
            </a:r>
            <a:r>
              <a:rPr lang="en-US" sz="2200" b="0" i="0" dirty="0">
                <a:effectLst/>
              </a:rPr>
              <a:t>  - </a:t>
            </a:r>
            <a:r>
              <a:rPr lang="en-US" sz="2200" b="0" i="0" dirty="0" err="1">
                <a:effectLst/>
              </a:rPr>
              <a:t>Génération</a:t>
            </a:r>
            <a:r>
              <a:rPr lang="en-US" sz="2200" b="0" i="0" dirty="0">
                <a:effectLst/>
              </a:rPr>
              <a:t> de données </a:t>
            </a: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</a:pPr>
            <a:r>
              <a:rPr lang="en-US" sz="2200" b="0" i="0" dirty="0">
                <a:effectLst/>
              </a:rPr>
              <a:t>                     -  </a:t>
            </a:r>
            <a:r>
              <a:rPr lang="fr-FR" sz="2400" b="0" i="0" dirty="0">
                <a:solidFill>
                  <a:srgbClr val="404040"/>
                </a:solidFill>
                <a:effectLst/>
                <a:latin typeface="DeepSeek-CJK-patch"/>
              </a:rPr>
              <a:t>200 à 1000 véhicules générés</a:t>
            </a:r>
            <a:endParaRPr lang="en-US" sz="2200" b="0" i="0" dirty="0">
              <a:effectLst/>
            </a:endParaRPr>
          </a:p>
          <a:p>
            <a:pPr>
              <a:lnSpc>
                <a:spcPct val="90000"/>
              </a:lnSpc>
              <a:spcBef>
                <a:spcPts val="300"/>
              </a:spcBef>
              <a:spcAft>
                <a:spcPts val="1029"/>
              </a:spcAft>
            </a:pPr>
            <a:r>
              <a:rPr lang="en-US" sz="2200" b="1" i="0" dirty="0">
                <a:effectLst/>
              </a:rPr>
              <a:t>Phase 4 :</a:t>
            </a:r>
            <a:r>
              <a:rPr lang="en-US" sz="2200" b="0" i="0" dirty="0">
                <a:effectLst/>
              </a:rPr>
              <a:t> Conversion </a:t>
            </a:r>
            <a:r>
              <a:rPr lang="en-US" sz="2200" b="0" i="0" dirty="0" err="1">
                <a:effectLst/>
              </a:rPr>
              <a:t>en</a:t>
            </a:r>
            <a:r>
              <a:rPr lang="en-US" sz="2200" b="0" i="0" dirty="0">
                <a:effectLst/>
              </a:rPr>
              <a:t> .exe 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4134781-F9E8-0F74-6DB6-FC131AAD363D}"/>
              </a:ext>
            </a:extLst>
          </p:cNvPr>
          <p:cNvSpPr txBox="1"/>
          <p:nvPr/>
        </p:nvSpPr>
        <p:spPr>
          <a:xfrm>
            <a:off x="152400" y="312584"/>
            <a:ext cx="7211962" cy="4815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ts val="1029"/>
              </a:spcBef>
              <a:spcAft>
                <a:spcPts val="1029"/>
              </a:spcAft>
            </a:pPr>
            <a:r>
              <a:rPr lang="en-US" sz="2800" b="1" i="0" u="sng" dirty="0" err="1">
                <a:effectLst/>
              </a:rPr>
              <a:t>Infographie</a:t>
            </a:r>
            <a:r>
              <a:rPr lang="en-US" sz="2800" b="1" i="0" u="sng" dirty="0">
                <a:effectLst/>
              </a:rPr>
              <a:t> (</a:t>
            </a:r>
            <a:r>
              <a:rPr lang="fr-MA" sz="2800" b="1" i="0" u="sng" dirty="0">
                <a:solidFill>
                  <a:srgbClr val="404040"/>
                </a:solidFill>
                <a:effectLst/>
                <a:latin typeface="DeepSeek-CJK-patch"/>
              </a:rPr>
              <a:t>Diagramme en Flèches Vertes</a:t>
            </a:r>
            <a:r>
              <a:rPr lang="en-US" sz="2800" b="0" i="0" u="sng" dirty="0">
                <a:effectLst/>
              </a:rPr>
              <a:t>):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88126187-BAF9-9464-6EF4-2C436B29CB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51" y="1403307"/>
            <a:ext cx="11491697" cy="1095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238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46B591-17C3-E764-D275-A1FC8F3B4F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140F08E2-E6F5-426E-527D-6D08C3554143}"/>
              </a:ext>
            </a:extLst>
          </p:cNvPr>
          <p:cNvSpPr txBox="1">
            <a:spLocks/>
          </p:cNvSpPr>
          <p:nvPr/>
        </p:nvSpPr>
        <p:spPr>
          <a:xfrm>
            <a:off x="203777" y="223316"/>
            <a:ext cx="5142843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Modèles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Clés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Analyse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Prédictive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403D78CE-CCE8-DB6A-5FF0-E2E1D188DFF3}"/>
              </a:ext>
            </a:extLst>
          </p:cNvPr>
          <p:cNvSpPr txBox="1"/>
          <p:nvPr/>
        </p:nvSpPr>
        <p:spPr>
          <a:xfrm>
            <a:off x="331596" y="1166473"/>
            <a:ext cx="5142843" cy="47755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344C45B-39A6-7A9E-33C9-8E2ADCFE2B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81171D9-6BD6-6113-431C-7C1B0275E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E8F2970-03E7-51B2-1AEE-F36CD023E2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604CB0D9-FF8E-D6D1-B9CD-85FBDFDBF12E}"/>
              </a:ext>
            </a:extLst>
          </p:cNvPr>
          <p:cNvSpPr txBox="1"/>
          <p:nvPr/>
        </p:nvSpPr>
        <p:spPr>
          <a:xfrm>
            <a:off x="113198" y="1593777"/>
            <a:ext cx="610583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MA" b="1" dirty="0"/>
              <a:t>Application Automobile :</a:t>
            </a:r>
          </a:p>
          <a:p>
            <a:endParaRPr lang="fr-MA" dirty="0"/>
          </a:p>
          <a:p>
            <a:r>
              <a:rPr lang="fr-MA" dirty="0"/>
              <a:t>Prédiction de la consommation (L/100km) en fonction de:</a:t>
            </a:r>
          </a:p>
          <a:p>
            <a:endParaRPr lang="fr-MA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4B29A40-7908-2A0E-4DB0-0E518645524E}"/>
              </a:ext>
            </a:extLst>
          </p:cNvPr>
          <p:cNvSpPr txBox="1"/>
          <p:nvPr/>
        </p:nvSpPr>
        <p:spPr>
          <a:xfrm>
            <a:off x="232772" y="991573"/>
            <a:ext cx="3043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MA" sz="2000" b="1" u="sng" dirty="0"/>
              <a:t>1. Régression Linéaire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1DFBE06C-8072-73BB-759E-0D6D497C1FA7}"/>
              </a:ext>
            </a:extLst>
          </p:cNvPr>
          <p:cNvSpPr txBox="1"/>
          <p:nvPr/>
        </p:nvSpPr>
        <p:spPr>
          <a:xfrm>
            <a:off x="6615296" y="95426"/>
            <a:ext cx="6105832" cy="22749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b="1" i="0" dirty="0">
                <a:effectLst/>
                <a:latin typeface="+mj-lt"/>
              </a:rPr>
              <a:t>Performance</a:t>
            </a:r>
            <a:r>
              <a:rPr lang="fr-FR" b="0" i="0" dirty="0">
                <a:effectLst/>
                <a:latin typeface="+mj-lt"/>
              </a:rPr>
              <a:t> 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DeepSeek-CJK-patch"/>
              </a:rPr>
              <a:t>MSE :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DeepSeek-CJK-patch"/>
              </a:rPr>
              <a:t> 25.58 (Erreur moyenne de ±5.05 L/100km)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DeepSeek-CJK-patch"/>
              </a:rPr>
              <a:t>R² :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DeepSeek-CJK-patch"/>
              </a:rPr>
              <a:t> 0.89 (89% de variance expliquée)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DeepSeek-CJK-patch"/>
              </a:rPr>
              <a:t>Écart-type des Inputs :</a:t>
            </a:r>
            <a:endParaRPr kumimoji="0" lang="fr-FR" altLang="fr-FR" sz="1600" b="0" i="0" u="none" strike="noStrike" cap="none" normalizeH="0" baseline="0" dirty="0">
              <a:ln>
                <a:noFill/>
              </a:ln>
              <a:solidFill>
                <a:srgbClr val="404040"/>
              </a:solidFill>
              <a:effectLst/>
              <a:latin typeface="DeepSeek-CJK-patch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DeepSeek-CJK-patch"/>
              </a:rPr>
              <a:t>Puissance : 20.11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DeepSeek-CJK-patch"/>
              </a:rPr>
              <a:t>Poids : 20.25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600" b="1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DeepSeek-CJK-patch"/>
              </a:rPr>
              <a:t>Écart-type de l'Output (Consommation) :</a:t>
            </a:r>
            <a:r>
              <a:rPr kumimoji="0" lang="fr-FR" altLang="fr-FR" sz="1600" b="0" i="0" u="none" strike="noStrike" cap="none" normalizeH="0" baseline="0" dirty="0">
                <a:ln>
                  <a:noFill/>
                </a:ln>
                <a:solidFill>
                  <a:srgbClr val="404040"/>
                </a:solidFill>
                <a:effectLst/>
                <a:latin typeface="DeepSeek-CJK-patch"/>
              </a:rPr>
              <a:t> 12.04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endParaRPr lang="fr-FR" b="0" i="0" dirty="0">
              <a:effectLst/>
              <a:latin typeface="+mj-lt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7B8942BC-F0CA-E02C-D1AC-B709FEE43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3953" y="2353569"/>
            <a:ext cx="5269764" cy="4084596"/>
          </a:xfrm>
          <a:prstGeom prst="rect">
            <a:avLst/>
          </a:prstGeom>
        </p:spPr>
      </p:pic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776D1DD4-9E3D-F689-A05B-2D0A4C92BB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2851151"/>
              </p:ext>
            </p:extLst>
          </p:nvPr>
        </p:nvGraphicFramePr>
        <p:xfrm>
          <a:off x="113198" y="2969006"/>
          <a:ext cx="6425254" cy="2529840"/>
        </p:xfrm>
        <a:graphic>
          <a:graphicData uri="http://schemas.openxmlformats.org/drawingml/2006/table">
            <a:tbl>
              <a:tblPr/>
              <a:tblGrid>
                <a:gridCol w="2351722">
                  <a:extLst>
                    <a:ext uri="{9D8B030D-6E8A-4147-A177-3AD203B41FA5}">
                      <a16:colId xmlns:a16="http://schemas.microsoft.com/office/drawing/2014/main" val="572920232"/>
                    </a:ext>
                  </a:extLst>
                </a:gridCol>
                <a:gridCol w="1359828">
                  <a:extLst>
                    <a:ext uri="{9D8B030D-6E8A-4147-A177-3AD203B41FA5}">
                      <a16:colId xmlns:a16="http://schemas.microsoft.com/office/drawing/2014/main" val="2717138461"/>
                    </a:ext>
                  </a:extLst>
                </a:gridCol>
                <a:gridCol w="2713704">
                  <a:extLst>
                    <a:ext uri="{9D8B030D-6E8A-4147-A177-3AD203B41FA5}">
                      <a16:colId xmlns:a16="http://schemas.microsoft.com/office/drawing/2014/main" val="368365920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fr-MA" b="1">
                          <a:solidFill>
                            <a:schemeClr val="tx1"/>
                          </a:solidFill>
                          <a:effectLst/>
                        </a:rPr>
                        <a:t>Variable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>
                          <a:solidFill>
                            <a:schemeClr val="tx1"/>
                          </a:solidFill>
                          <a:effectLst/>
                        </a:rPr>
                        <a:t>Coefficient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chemeClr val="tx1"/>
                          </a:solidFill>
                          <a:effectLst/>
                        </a:rPr>
                        <a:t>Impact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302845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Puissance (CV)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+0.3018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  <a:effectLst/>
                        </a:rPr>
                        <a:t>Δ +10 CV → +3.02% consommation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357758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Poids (kg)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solidFill>
                            <a:schemeClr val="tx1"/>
                          </a:solidFill>
                          <a:effectLst/>
                        </a:rPr>
                        <a:t>+0.0851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  <a:effectLst/>
                        </a:rPr>
                        <a:t>Δ +100 kg → +8.51% consommation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744310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>
                          <a:solidFill>
                            <a:schemeClr val="tx1"/>
                          </a:solidFill>
                          <a:effectLst/>
                        </a:rPr>
                        <a:t>Aérodynamisme (Cx)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solidFill>
                            <a:schemeClr val="tx1"/>
                          </a:solidFill>
                          <a:effectLst/>
                        </a:rPr>
                        <a:t>-0.2039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solidFill>
                            <a:schemeClr val="tx1"/>
                          </a:solidFill>
                          <a:effectLst/>
                        </a:rPr>
                        <a:t>Δ Cx 0.3 → 0.25 → -10.2% consommation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24588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2394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9A7C6FF-A602-884C-E424-3D8B909035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D3B3F28B-FF5C-0AF8-3C55-C19EC2936BE1}"/>
              </a:ext>
            </a:extLst>
          </p:cNvPr>
          <p:cNvSpPr txBox="1">
            <a:spLocks/>
          </p:cNvSpPr>
          <p:nvPr/>
        </p:nvSpPr>
        <p:spPr>
          <a:xfrm>
            <a:off x="137976" y="-36205"/>
            <a:ext cx="5142843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Modèles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Clés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Analyse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Prédictive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F9EBF422-4634-5221-4F07-8D1A13AA2BA3}"/>
              </a:ext>
            </a:extLst>
          </p:cNvPr>
          <p:cNvSpPr txBox="1"/>
          <p:nvPr/>
        </p:nvSpPr>
        <p:spPr>
          <a:xfrm>
            <a:off x="331596" y="1166473"/>
            <a:ext cx="5142843" cy="47755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952FAB1-9AF6-8362-79B3-300ACDC843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E4E1CE4E-D7F0-32D8-DA7B-846798140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4AD9993-30C9-75A4-5944-C99D31756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D3E466A7-95FE-599C-C80E-3BFCEFCF80AD}"/>
              </a:ext>
            </a:extLst>
          </p:cNvPr>
          <p:cNvSpPr txBox="1"/>
          <p:nvPr/>
        </p:nvSpPr>
        <p:spPr>
          <a:xfrm>
            <a:off x="0" y="916021"/>
            <a:ext cx="10962968" cy="20159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7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Analyse :</a:t>
            </a:r>
            <a:endParaRPr kumimoji="0" lang="fr-FR" altLang="fr-FR" sz="1700" b="0" i="0" u="none" strike="noStrike" cap="none" normalizeH="0" baseline="0" dirty="0">
              <a:ln>
                <a:noFill/>
              </a:ln>
              <a:effectLst/>
              <a:latin typeface="+mj-l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Le modèle de régression linéaire montre d'excellentes performances avec une variance de la consommation (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R²) de 0.89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, </a:t>
            </a:r>
            <a:r>
              <a:rPr lang="fr-FR" altLang="fr-FR" sz="1500" dirty="0">
                <a:latin typeface="+mj-lt"/>
              </a:rPr>
              <a:t>équivaut à 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89%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L'erreur moyenne (MSE) </a:t>
            </a:r>
            <a:r>
              <a:rPr lang="fr-FR" altLang="fr-FR" sz="1500" dirty="0">
                <a:latin typeface="+mj-lt"/>
              </a:rPr>
              <a:t>est 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de ±5.05 L/100km est acceptable compte tenu de l'échelle des données.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Les coefficients indiquent que 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La 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puissance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a l'impact positif le plus fort (+0.3018 par CV).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Le 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poids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influence modérément la consommation (+0.0851 par kg).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L'</a:t>
            </a:r>
            <a:r>
              <a:rPr kumimoji="0" lang="fr-FR" altLang="fr-FR" sz="1500" b="1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aérodynamisme</a:t>
            </a:r>
            <a:r>
              <a:rPr kumimoji="0" lang="fr-FR" altLang="fr-FR" sz="1500" b="0" i="0" u="none" strike="noStrike" cap="none" normalizeH="0" baseline="0" dirty="0">
                <a:ln>
                  <a:noFill/>
                </a:ln>
                <a:effectLst/>
                <a:latin typeface="+mj-lt"/>
              </a:rPr>
              <a:t> réduit significativement la consommation (-0.2039 par unité de Cx).</a:t>
            </a:r>
          </a:p>
          <a:p>
            <a:endParaRPr lang="fr-MA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0C388B0-D54C-E07B-8678-D9B15B218B99}"/>
              </a:ext>
            </a:extLst>
          </p:cNvPr>
          <p:cNvSpPr txBox="1"/>
          <p:nvPr/>
        </p:nvSpPr>
        <p:spPr>
          <a:xfrm>
            <a:off x="212780" y="542637"/>
            <a:ext cx="304308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MA" sz="2000" b="1" u="sng" dirty="0"/>
              <a:t>1. Régression Linéaire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2E7B14C-84D3-F52E-4A9E-AD8813270D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1706" y="2649870"/>
            <a:ext cx="5147514" cy="3989841"/>
          </a:xfrm>
          <a:prstGeom prst="rect">
            <a:avLst/>
          </a:prstGeom>
        </p:spPr>
      </p:pic>
      <p:graphicFrame>
        <p:nvGraphicFramePr>
          <p:cNvPr id="9" name="Tableau 8">
            <a:extLst>
              <a:ext uri="{FF2B5EF4-FFF2-40B4-BE49-F238E27FC236}">
                <a16:creationId xmlns:a16="http://schemas.microsoft.com/office/drawing/2014/main" id="{B0022405-D738-3971-AAA5-62CA81F7DA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8272128"/>
              </p:ext>
            </p:extLst>
          </p:nvPr>
        </p:nvGraphicFramePr>
        <p:xfrm>
          <a:off x="279477" y="2799231"/>
          <a:ext cx="5080819" cy="3840480"/>
        </p:xfrm>
        <a:graphic>
          <a:graphicData uri="http://schemas.openxmlformats.org/drawingml/2006/table">
            <a:tbl>
              <a:tblPr/>
              <a:tblGrid>
                <a:gridCol w="2809568">
                  <a:extLst>
                    <a:ext uri="{9D8B030D-6E8A-4147-A177-3AD203B41FA5}">
                      <a16:colId xmlns:a16="http://schemas.microsoft.com/office/drawing/2014/main" val="2098718091"/>
                    </a:ext>
                  </a:extLst>
                </a:gridCol>
                <a:gridCol w="2271251">
                  <a:extLst>
                    <a:ext uri="{9D8B030D-6E8A-4147-A177-3AD203B41FA5}">
                      <a16:colId xmlns:a16="http://schemas.microsoft.com/office/drawing/2014/main" val="208830185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fr-MA" b="1">
                          <a:solidFill>
                            <a:srgbClr val="404040"/>
                          </a:solidFill>
                          <a:effectLst/>
                        </a:rPr>
                        <a:t>Métrique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rgbClr val="404040"/>
                          </a:solidFill>
                          <a:effectLst/>
                        </a:rPr>
                        <a:t>Régression Linéaire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0488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b="1">
                          <a:effectLst/>
                        </a:rPr>
                        <a:t>Performance (R²)</a:t>
                      </a:r>
                      <a:endParaRPr lang="fr-MA"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0.89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7985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b="1">
                          <a:effectLst/>
                        </a:rPr>
                        <a:t>Erreur (MSE)</a:t>
                      </a:r>
                      <a:endParaRPr lang="fr-MA"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25.58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42551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b="1" dirty="0">
                          <a:effectLst/>
                        </a:rPr>
                        <a:t>Input 1</a:t>
                      </a:r>
                      <a:r>
                        <a:rPr lang="fr-MA" dirty="0">
                          <a:effectLst/>
                        </a:rPr>
                        <a:t> (Puissance)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Coefficient: +0.3018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898438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b="1">
                          <a:effectLst/>
                        </a:rPr>
                        <a:t>Input 2</a:t>
                      </a:r>
                      <a:r>
                        <a:rPr lang="fr-MA">
                          <a:effectLst/>
                        </a:rPr>
                        <a:t> (Poids)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Coefficient: +0.0851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53108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b="1">
                          <a:effectLst/>
                        </a:rPr>
                        <a:t>Input 3</a:t>
                      </a:r>
                      <a:r>
                        <a:rPr lang="fr-MA">
                          <a:effectLst/>
                        </a:rPr>
                        <a:t> (Aérodynamisme)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Coefficient: -0.2039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78831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b="1" dirty="0">
                          <a:effectLst/>
                        </a:rPr>
                        <a:t>Intercept</a:t>
                      </a:r>
                      <a:endParaRPr lang="fr-MA" dirty="0"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0.5790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524037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b="1">
                          <a:effectLst/>
                        </a:rPr>
                        <a:t>Output</a:t>
                      </a:r>
                      <a:r>
                        <a:rPr lang="fr-MA">
                          <a:effectLst/>
                        </a:rPr>
                        <a:t> (Consommation)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Écart-type: 12.04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94044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fr-MA" b="1">
                          <a:effectLst/>
                        </a:rPr>
                        <a:t>Temps d'exécution</a:t>
                      </a:r>
                      <a:endParaRPr lang="fr-MA"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&lt; 2 secondes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807188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1824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9848081-1521-8A39-8ACB-8356E1AE14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F59752E1-6F14-90A2-423C-6DDF7D813ADC}"/>
              </a:ext>
            </a:extLst>
          </p:cNvPr>
          <p:cNvSpPr txBox="1">
            <a:spLocks/>
          </p:cNvSpPr>
          <p:nvPr/>
        </p:nvSpPr>
        <p:spPr>
          <a:xfrm>
            <a:off x="0" y="-88871"/>
            <a:ext cx="6950672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Alorithmes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(Partie1/2):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Modèles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Clés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Analyse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Prédictive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1DF716D1-2FE4-1134-8AA8-FEC1EC4BCAEA}"/>
              </a:ext>
            </a:extLst>
          </p:cNvPr>
          <p:cNvSpPr txBox="1"/>
          <p:nvPr/>
        </p:nvSpPr>
        <p:spPr>
          <a:xfrm>
            <a:off x="331596" y="1166473"/>
            <a:ext cx="5142843" cy="10064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B10256A-FDB8-844C-04AD-6E1804EB76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D177E36-2188-3B52-761F-3BDCBA222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BFA5473B-EFB6-FDE3-EF6E-A817EE2100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FE9A9C12-B7DC-5FE7-A858-BF81A535EE6F}"/>
              </a:ext>
            </a:extLst>
          </p:cNvPr>
          <p:cNvSpPr txBox="1"/>
          <p:nvPr/>
        </p:nvSpPr>
        <p:spPr>
          <a:xfrm>
            <a:off x="109719" y="1124680"/>
            <a:ext cx="576440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b="1" i="0" dirty="0">
                <a:effectLst/>
                <a:latin typeface="+mj-lt"/>
              </a:rPr>
              <a:t>Application Automobile</a:t>
            </a:r>
            <a:r>
              <a:rPr lang="fr-FR" b="0" i="0" dirty="0">
                <a:effectLst/>
                <a:latin typeface="+mj-lt"/>
              </a:rPr>
              <a:t> :</a:t>
            </a:r>
          </a:p>
          <a:p>
            <a:r>
              <a:rPr lang="fr-FR" b="0" i="1" dirty="0">
                <a:effectLst/>
                <a:latin typeface="+mj-lt"/>
              </a:rPr>
              <a:t>Classification des pannes moteur (3 classes)</a:t>
            </a:r>
            <a:endParaRPr lang="fr-MA" i="1" dirty="0">
              <a:latin typeface="+mj-lt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57BB934-7C38-C618-20D7-A67BD8A36C3E}"/>
              </a:ext>
            </a:extLst>
          </p:cNvPr>
          <p:cNvSpPr txBox="1"/>
          <p:nvPr/>
        </p:nvSpPr>
        <p:spPr>
          <a:xfrm>
            <a:off x="109719" y="618577"/>
            <a:ext cx="3043084" cy="3620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372"/>
              </a:spcBef>
              <a:spcAft>
                <a:spcPts val="1029"/>
              </a:spcAft>
            </a:pPr>
            <a:r>
              <a:rPr lang="fr-MA" sz="2000" b="1" i="0" u="sng" dirty="0">
                <a:effectLst/>
                <a:latin typeface="+mj-lt"/>
              </a:rPr>
              <a:t>2. </a:t>
            </a:r>
            <a:r>
              <a:rPr lang="fr-MA" sz="2000" b="1" i="0" u="sng" dirty="0" err="1">
                <a:effectLst/>
                <a:latin typeface="+mj-lt"/>
              </a:rPr>
              <a:t>Random</a:t>
            </a:r>
            <a:r>
              <a:rPr lang="fr-MA" sz="2000" b="1" i="0" u="sng" dirty="0">
                <a:effectLst/>
                <a:latin typeface="+mj-lt"/>
              </a:rPr>
              <a:t> Forest:</a:t>
            </a:r>
            <a:endParaRPr lang="fr-MA" sz="2000" b="0" i="0" u="sng" dirty="0">
              <a:effectLst/>
              <a:latin typeface="+mj-lt"/>
            </a:endParaRPr>
          </a:p>
        </p:txBody>
      </p:sp>
      <p:graphicFrame>
        <p:nvGraphicFramePr>
          <p:cNvPr id="2" name="Tableau 1">
            <a:extLst>
              <a:ext uri="{FF2B5EF4-FFF2-40B4-BE49-F238E27FC236}">
                <a16:creationId xmlns:a16="http://schemas.microsoft.com/office/drawing/2014/main" id="{A1A78E25-46B0-6BAD-A730-8B2F4E33D2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3497703"/>
              </p:ext>
            </p:extLst>
          </p:nvPr>
        </p:nvGraphicFramePr>
        <p:xfrm>
          <a:off x="109719" y="2079618"/>
          <a:ext cx="5530518" cy="1706880"/>
        </p:xfrm>
        <a:graphic>
          <a:graphicData uri="http://schemas.openxmlformats.org/drawingml/2006/table">
            <a:tbl>
              <a:tblPr/>
              <a:tblGrid>
                <a:gridCol w="1263320">
                  <a:extLst>
                    <a:ext uri="{9D8B030D-6E8A-4147-A177-3AD203B41FA5}">
                      <a16:colId xmlns:a16="http://schemas.microsoft.com/office/drawing/2014/main" val="600111320"/>
                    </a:ext>
                  </a:extLst>
                </a:gridCol>
                <a:gridCol w="1376516">
                  <a:extLst>
                    <a:ext uri="{9D8B030D-6E8A-4147-A177-3AD203B41FA5}">
                      <a16:colId xmlns:a16="http://schemas.microsoft.com/office/drawing/2014/main" val="2315948179"/>
                    </a:ext>
                  </a:extLst>
                </a:gridCol>
                <a:gridCol w="1537059">
                  <a:extLst>
                    <a:ext uri="{9D8B030D-6E8A-4147-A177-3AD203B41FA5}">
                      <a16:colId xmlns:a16="http://schemas.microsoft.com/office/drawing/2014/main" val="2374403089"/>
                    </a:ext>
                  </a:extLst>
                </a:gridCol>
                <a:gridCol w="1353623">
                  <a:extLst>
                    <a:ext uri="{9D8B030D-6E8A-4147-A177-3AD203B41FA5}">
                      <a16:colId xmlns:a16="http://schemas.microsoft.com/office/drawing/2014/main" val="3166836038"/>
                    </a:ext>
                  </a:extLst>
                </a:gridCol>
              </a:tblGrid>
              <a:tr h="383354">
                <a:tc>
                  <a:txBody>
                    <a:bodyPr/>
                    <a:lstStyle/>
                    <a:p>
                      <a:pPr algn="l"/>
                      <a:endParaRPr lang="fr-MA" b="1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chemeClr val="tx1"/>
                          </a:solidFill>
                          <a:effectLst/>
                        </a:rPr>
                        <a:t>Défaillance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chemeClr val="tx1"/>
                          </a:solidFill>
                          <a:effectLst/>
                        </a:rPr>
                        <a:t>Électronique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chemeClr val="tx1"/>
                          </a:solidFill>
                          <a:effectLst/>
                        </a:rPr>
                        <a:t>Usure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3560712"/>
                  </a:ext>
                </a:extLst>
              </a:tr>
              <a:tr h="383354">
                <a:tc>
                  <a:txBody>
                    <a:bodyPr/>
                    <a:lstStyle/>
                    <a:p>
                      <a:r>
                        <a:rPr lang="fr-MA" b="1" dirty="0">
                          <a:effectLst/>
                        </a:rPr>
                        <a:t>Prédit 1</a:t>
                      </a:r>
                      <a:endParaRPr lang="fr-MA" dirty="0"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33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0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0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4463792"/>
                  </a:ext>
                </a:extLst>
              </a:tr>
              <a:tr h="383354">
                <a:tc>
                  <a:txBody>
                    <a:bodyPr/>
                    <a:lstStyle/>
                    <a:p>
                      <a:r>
                        <a:rPr lang="fr-MA" b="1" dirty="0">
                          <a:effectLst/>
                        </a:rPr>
                        <a:t>Prédit 2</a:t>
                      </a:r>
                      <a:endParaRPr lang="fr-MA" dirty="0"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0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34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0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354870"/>
                  </a:ext>
                </a:extLst>
              </a:tr>
              <a:tr h="383354">
                <a:tc>
                  <a:txBody>
                    <a:bodyPr/>
                    <a:lstStyle/>
                    <a:p>
                      <a:r>
                        <a:rPr lang="fr-MA" b="1" dirty="0">
                          <a:effectLst/>
                        </a:rPr>
                        <a:t>Prédit 3</a:t>
                      </a:r>
                      <a:endParaRPr lang="fr-MA" dirty="0"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0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0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33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4703426"/>
                  </a:ext>
                </a:extLst>
              </a:tr>
            </a:tbl>
          </a:graphicData>
        </a:graphic>
      </p:graphicFrame>
      <p:graphicFrame>
        <p:nvGraphicFramePr>
          <p:cNvPr id="15" name="Tableau 14">
            <a:extLst>
              <a:ext uri="{FF2B5EF4-FFF2-40B4-BE49-F238E27FC236}">
                <a16:creationId xmlns:a16="http://schemas.microsoft.com/office/drawing/2014/main" id="{174F964A-2F3D-2831-CE87-C6C4AB4907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0158012"/>
              </p:ext>
            </p:extLst>
          </p:nvPr>
        </p:nvGraphicFramePr>
        <p:xfrm>
          <a:off x="5809515" y="657184"/>
          <a:ext cx="6272766" cy="5860102"/>
        </p:xfrm>
        <a:graphic>
          <a:graphicData uri="http://schemas.openxmlformats.org/drawingml/2006/table">
            <a:tbl>
              <a:tblPr/>
              <a:tblGrid>
                <a:gridCol w="1666890">
                  <a:extLst>
                    <a:ext uri="{9D8B030D-6E8A-4147-A177-3AD203B41FA5}">
                      <a16:colId xmlns:a16="http://schemas.microsoft.com/office/drawing/2014/main" val="2865484584"/>
                    </a:ext>
                  </a:extLst>
                </a:gridCol>
                <a:gridCol w="1535292">
                  <a:extLst>
                    <a:ext uri="{9D8B030D-6E8A-4147-A177-3AD203B41FA5}">
                      <a16:colId xmlns:a16="http://schemas.microsoft.com/office/drawing/2014/main" val="171235"/>
                    </a:ext>
                  </a:extLst>
                </a:gridCol>
                <a:gridCol w="1535292">
                  <a:extLst>
                    <a:ext uri="{9D8B030D-6E8A-4147-A177-3AD203B41FA5}">
                      <a16:colId xmlns:a16="http://schemas.microsoft.com/office/drawing/2014/main" val="2460535156"/>
                    </a:ext>
                  </a:extLst>
                </a:gridCol>
                <a:gridCol w="1535292">
                  <a:extLst>
                    <a:ext uri="{9D8B030D-6E8A-4147-A177-3AD203B41FA5}">
                      <a16:colId xmlns:a16="http://schemas.microsoft.com/office/drawing/2014/main" val="2177091446"/>
                    </a:ext>
                  </a:extLst>
                </a:gridCol>
              </a:tblGrid>
              <a:tr h="655060"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rgbClr val="404040"/>
                          </a:solidFill>
                          <a:effectLst/>
                        </a:rPr>
                        <a:t>Classe</a:t>
                      </a: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>
                          <a:solidFill>
                            <a:srgbClr val="404040"/>
                          </a:solidFill>
                          <a:effectLst/>
                        </a:rPr>
                        <a:t>Description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>
                          <a:solidFill>
                            <a:srgbClr val="404040"/>
                          </a:solidFill>
                          <a:effectLst/>
                        </a:rPr>
                        <a:t>Exemple de Panne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MA" b="1" dirty="0">
                          <a:solidFill>
                            <a:srgbClr val="404040"/>
                          </a:solidFill>
                          <a:effectLst/>
                        </a:rPr>
                        <a:t>Capteurs Clés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10000"/>
                        <a:lumOff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5396999"/>
                  </a:ext>
                </a:extLst>
              </a:tr>
              <a:tr h="1936699">
                <a:tc>
                  <a:txBody>
                    <a:bodyPr/>
                    <a:lstStyle/>
                    <a:p>
                      <a:r>
                        <a:rPr lang="fr-MA" b="1" dirty="0">
                          <a:effectLst/>
                        </a:rPr>
                        <a:t>1. Défaillance Mécanique</a:t>
                      </a:r>
                      <a:endParaRPr lang="fr-MA" dirty="0"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Problèmes physiques du moteur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effectLst/>
                        </a:rPr>
                        <a:t>- Segments de piston usés</a:t>
                      </a:r>
                      <a:br>
                        <a:rPr lang="fr-FR" dirty="0">
                          <a:effectLst/>
                        </a:rPr>
                      </a:br>
                      <a:r>
                        <a:rPr lang="fr-FR" dirty="0">
                          <a:effectLst/>
                        </a:rPr>
                        <a:t>- Courroie de distribution endommagée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- Vibrations</a:t>
                      </a:r>
                      <a:br>
                        <a:rPr lang="fr-MA" dirty="0">
                          <a:effectLst/>
                        </a:rPr>
                      </a:br>
                      <a:r>
                        <a:rPr lang="fr-MA" dirty="0">
                          <a:effectLst/>
                        </a:rPr>
                        <a:t>- Température huile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9967276"/>
                  </a:ext>
                </a:extLst>
              </a:tr>
              <a:tr h="1424043">
                <a:tc>
                  <a:txBody>
                    <a:bodyPr/>
                    <a:lstStyle/>
                    <a:p>
                      <a:r>
                        <a:rPr lang="fr-MA" b="1">
                          <a:effectLst/>
                        </a:rPr>
                        <a:t>2. Problème Électronique</a:t>
                      </a:r>
                      <a:endParaRPr lang="fr-MA"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>
                          <a:effectLst/>
                        </a:rPr>
                        <a:t>Défaillances des systèmes électroniques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effectLst/>
                        </a:rPr>
                        <a:t>- Capteur O2 défectueux</a:t>
                      </a:r>
                      <a:br>
                        <a:rPr lang="fr-FR" dirty="0">
                          <a:effectLst/>
                        </a:rPr>
                      </a:br>
                      <a:r>
                        <a:rPr lang="fr-FR" dirty="0">
                          <a:effectLst/>
                        </a:rPr>
                        <a:t>- ECU défaillant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>
                          <a:effectLst/>
                        </a:rPr>
                        <a:t>- Tension batterie</a:t>
                      </a:r>
                      <a:br>
                        <a:rPr lang="fr-FR">
                          <a:effectLst/>
                        </a:rPr>
                      </a:br>
                      <a:r>
                        <a:rPr lang="fr-FR">
                          <a:effectLst/>
                        </a:rPr>
                        <a:t>- Codes erreur OBD2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722287"/>
                  </a:ext>
                </a:extLst>
              </a:tr>
              <a:tr h="1680371">
                <a:tc>
                  <a:txBody>
                    <a:bodyPr/>
                    <a:lstStyle/>
                    <a:p>
                      <a:r>
                        <a:rPr lang="fr-MA" b="1">
                          <a:effectLst/>
                        </a:rPr>
                        <a:t>3. Usure Normale</a:t>
                      </a:r>
                      <a:endParaRPr lang="fr-MA">
                        <a:effectLst/>
                      </a:endParaRPr>
                    </a:p>
                  </a:txBody>
                  <a:tcPr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Dégradation attendue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dirty="0">
                          <a:effectLst/>
                        </a:rPr>
                        <a:t>- Joints vieillissants</a:t>
                      </a:r>
                      <a:br>
                        <a:rPr lang="fr-FR" dirty="0">
                          <a:effectLst/>
                        </a:rPr>
                      </a:br>
                      <a:r>
                        <a:rPr lang="fr-FR" dirty="0">
                          <a:effectLst/>
                        </a:rPr>
                        <a:t>-  Consommation d'huile progressive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MA" dirty="0">
                          <a:effectLst/>
                        </a:rPr>
                        <a:t>- Kilométrage</a:t>
                      </a:r>
                      <a:br>
                        <a:rPr lang="fr-MA" dirty="0">
                          <a:effectLst/>
                        </a:rPr>
                      </a:br>
                      <a:r>
                        <a:rPr lang="fr-MA" dirty="0">
                          <a:effectLst/>
                        </a:rPr>
                        <a:t>- Pression huile</a:t>
                      </a:r>
                    </a:p>
                  </a:txBody>
                  <a:tcPr marL="76200" marR="76200" marT="76200" marB="7620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2166305"/>
                  </a:ext>
                </a:extLst>
              </a:tr>
            </a:tbl>
          </a:graphicData>
        </a:graphic>
      </p:graphicFrame>
      <p:sp>
        <p:nvSpPr>
          <p:cNvPr id="17" name="ZoneTexte 16">
            <a:extLst>
              <a:ext uri="{FF2B5EF4-FFF2-40B4-BE49-F238E27FC236}">
                <a16:creationId xmlns:a16="http://schemas.microsoft.com/office/drawing/2014/main" id="{FAFB645B-3B92-804D-C888-363844D262A5}"/>
              </a:ext>
            </a:extLst>
          </p:cNvPr>
          <p:cNvSpPr txBox="1"/>
          <p:nvPr/>
        </p:nvSpPr>
        <p:spPr>
          <a:xfrm>
            <a:off x="178544" y="4170897"/>
            <a:ext cx="5366849" cy="20415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</a:pPr>
            <a:r>
              <a:rPr lang="fr-FR" b="1" i="0" dirty="0">
                <a:effectLst/>
                <a:latin typeface="+mj-lt"/>
              </a:rPr>
              <a:t>Métriques</a:t>
            </a:r>
            <a:r>
              <a:rPr lang="fr-FR" b="0" i="0" dirty="0">
                <a:effectLst/>
                <a:latin typeface="+mj-lt"/>
              </a:rPr>
              <a:t> :</a:t>
            </a: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1" i="0" dirty="0">
                <a:effectLst/>
                <a:latin typeface="+mj-lt"/>
              </a:rPr>
              <a:t>Précision &amp; </a:t>
            </a:r>
            <a:r>
              <a:rPr lang="fr-FR" b="1" i="0" dirty="0" err="1">
                <a:effectLst/>
                <a:latin typeface="+mj-lt"/>
              </a:rPr>
              <a:t>Recall</a:t>
            </a:r>
            <a:r>
              <a:rPr lang="fr-FR" b="1" i="0" dirty="0">
                <a:effectLst/>
                <a:latin typeface="+mj-lt"/>
              </a:rPr>
              <a:t> à 100%</a:t>
            </a:r>
            <a:r>
              <a:rPr lang="fr-FR" b="0" i="0" dirty="0">
                <a:effectLst/>
                <a:latin typeface="+mj-lt"/>
              </a:rPr>
              <a:t> : Le modèle identifie parfaitement les 3 types de pannes sans erreur (33/33 pour chaque classe).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Arial" panose="020B0604020202020204" pitchFamily="34" charset="0"/>
              <a:buChar char="•"/>
            </a:pPr>
            <a:r>
              <a:rPr lang="fr-FR" b="1" i="0" dirty="0">
                <a:effectLst/>
                <a:latin typeface="+mj-lt"/>
              </a:rPr>
              <a:t>Tableau de confusion</a:t>
            </a:r>
            <a:r>
              <a:rPr lang="fr-FR" b="0" i="0" dirty="0">
                <a:effectLst/>
                <a:latin typeface="+mj-lt"/>
              </a:rPr>
              <a:t> : Aucun faux positif/négatif → Toutes les prédictions sont diagonales (idéal).</a:t>
            </a:r>
          </a:p>
        </p:txBody>
      </p:sp>
    </p:spTree>
    <p:extLst>
      <p:ext uri="{BB962C8B-B14F-4D97-AF65-F5344CB8AC3E}">
        <p14:creationId xmlns:p14="http://schemas.microsoft.com/office/powerpoint/2010/main" val="34061054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04E14F-6CEC-0282-B688-4897C96313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1">
            <a:extLst>
              <a:ext uri="{FF2B5EF4-FFF2-40B4-BE49-F238E27FC236}">
                <a16:creationId xmlns:a16="http://schemas.microsoft.com/office/drawing/2014/main" id="{4993956C-A85C-F517-4E89-B676D1F8DABE}"/>
              </a:ext>
            </a:extLst>
          </p:cNvPr>
          <p:cNvSpPr txBox="1">
            <a:spLocks/>
          </p:cNvSpPr>
          <p:nvPr/>
        </p:nvSpPr>
        <p:spPr>
          <a:xfrm>
            <a:off x="-5025" y="38649"/>
            <a:ext cx="7140920" cy="54528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Alorithmes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(Partie1/2):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Modèles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Clés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Analyse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200" b="1" u="sng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Prédictive</a:t>
            </a:r>
            <a:r>
              <a:rPr lang="en-US" sz="3200" b="1" u="sng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5BE8872-D3BE-0F05-BA0D-852DB2328259}"/>
              </a:ext>
            </a:extLst>
          </p:cNvPr>
          <p:cNvSpPr txBox="1"/>
          <p:nvPr/>
        </p:nvSpPr>
        <p:spPr>
          <a:xfrm>
            <a:off x="331596" y="1166473"/>
            <a:ext cx="5142843" cy="477550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Bef>
                <a:spcPts val="1029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1700" b="0" i="0" dirty="0">
              <a:effectLst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5DF3A7A-46A4-4567-33AE-B10FDE78A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5025" y="6737718"/>
            <a:ext cx="12207200" cy="123363"/>
            <a:chOff x="-5025" y="6737718"/>
            <a:chExt cx="12207200" cy="123363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0FB6D54-C5D3-B684-7AE3-4F5DE856FF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 flipH="1">
              <a:off x="6036894" y="695800"/>
              <a:ext cx="123362" cy="12207199"/>
            </a:xfrm>
            <a:prstGeom prst="rect">
              <a:avLst/>
            </a:prstGeom>
            <a:gradFill>
              <a:gsLst>
                <a:gs pos="0">
                  <a:schemeClr val="accent5"/>
                </a:gs>
                <a:gs pos="100000">
                  <a:schemeClr val="accent2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2965135-B010-50B7-3995-0486240FF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76406" y="3835311"/>
              <a:ext cx="123362" cy="5928176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ZoneTexte 3">
            <a:extLst>
              <a:ext uri="{FF2B5EF4-FFF2-40B4-BE49-F238E27FC236}">
                <a16:creationId xmlns:a16="http://schemas.microsoft.com/office/drawing/2014/main" id="{AD8A1352-D621-9933-63C9-CCADE3C802B7}"/>
              </a:ext>
            </a:extLst>
          </p:cNvPr>
          <p:cNvSpPr txBox="1"/>
          <p:nvPr/>
        </p:nvSpPr>
        <p:spPr>
          <a:xfrm>
            <a:off x="75958" y="613042"/>
            <a:ext cx="7347398" cy="60170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1029"/>
              </a:spcAft>
              <a:buNone/>
            </a:pPr>
            <a:r>
              <a:rPr lang="fr-FR" sz="1700" b="0" i="1" dirty="0">
                <a:effectLst/>
                <a:latin typeface="+mj-lt"/>
              </a:rPr>
              <a:t>Notre modèle </a:t>
            </a:r>
            <a:r>
              <a:rPr lang="fr-FR" sz="1700" b="0" i="1" dirty="0" err="1">
                <a:effectLst/>
                <a:latin typeface="+mj-lt"/>
              </a:rPr>
              <a:t>Random</a:t>
            </a:r>
            <a:r>
              <a:rPr lang="fr-FR" sz="1700" b="0" i="1" dirty="0">
                <a:effectLst/>
                <a:latin typeface="+mj-lt"/>
              </a:rPr>
              <a:t> Forest révèle trois déterminants clés des pannes moteur :</a:t>
            </a:r>
            <a:endParaRPr lang="fr-FR" sz="1700" b="0" i="0" dirty="0">
              <a:effectLst/>
              <a:latin typeface="+mj-lt"/>
            </a:endParaRPr>
          </a:p>
          <a:p>
            <a:pPr algn="l">
              <a:lnSpc>
                <a:spcPts val="2143"/>
              </a:lnSpc>
              <a:spcBef>
                <a:spcPts val="1029"/>
              </a:spcBef>
              <a:spcAft>
                <a:spcPts val="300"/>
              </a:spcAft>
              <a:buFont typeface="+mj-lt"/>
              <a:buAutoNum type="arabicPeriod"/>
            </a:pPr>
            <a:r>
              <a:rPr lang="fr-FR" sz="1700" b="1" i="0" dirty="0">
                <a:effectLst/>
                <a:latin typeface="+mj-lt"/>
              </a:rPr>
              <a:t>Pente (34.4%)</a:t>
            </a:r>
            <a:endParaRPr lang="fr-FR" sz="1700" b="0" i="0" dirty="0">
              <a:effectLst/>
              <a:latin typeface="+mj-lt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fr-FR" sz="1700" b="0" i="1" dirty="0">
                <a:effectLst/>
                <a:latin typeface="+mj-lt"/>
              </a:rPr>
              <a:t>Impact</a:t>
            </a:r>
            <a:r>
              <a:rPr lang="fr-FR" sz="1700" b="0" i="0" dirty="0">
                <a:effectLst/>
                <a:latin typeface="+mj-lt"/>
              </a:rPr>
              <a:t> : Les fortes déclivités sollicitent excessivement :</a:t>
            </a:r>
          </a:p>
          <a:p>
            <a:pPr marL="1143000" lvl="2" indent="-22860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700" b="0" i="0" dirty="0">
                <a:effectLst/>
                <a:latin typeface="+mj-lt"/>
              </a:rPr>
              <a:t>Le système de refroidissement</a:t>
            </a:r>
          </a:p>
          <a:p>
            <a:pPr marL="1143000" lvl="2" indent="-22860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700" b="0" i="0" dirty="0">
                <a:effectLst/>
                <a:latin typeface="+mj-lt"/>
              </a:rPr>
              <a:t>La transmission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700" b="0" i="1" dirty="0">
                <a:effectLst/>
                <a:latin typeface="+mj-lt"/>
              </a:rPr>
              <a:t>Donnée technique</a:t>
            </a:r>
            <a:r>
              <a:rPr lang="fr-FR" sz="1700" b="0" i="0" dirty="0">
                <a:effectLst/>
                <a:latin typeface="+mj-lt"/>
              </a:rPr>
              <a:t> : Mesurée par l'inclinomètre (en degrés)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fr-FR" sz="1700" b="1" i="0" dirty="0">
                <a:effectLst/>
                <a:latin typeface="+mj-lt"/>
              </a:rPr>
              <a:t>Débit carburant (33.5%)</a:t>
            </a:r>
            <a:endParaRPr lang="fr-FR" sz="1700" b="0" i="0" dirty="0">
              <a:effectLst/>
              <a:latin typeface="+mj-lt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fr-FR" sz="1700" b="0" i="1" dirty="0">
                <a:effectLst/>
                <a:latin typeface="+mj-lt"/>
              </a:rPr>
              <a:t>Anomalies possibles</a:t>
            </a:r>
            <a:r>
              <a:rPr lang="fr-FR" sz="1700" b="0" i="0" dirty="0">
                <a:effectLst/>
                <a:latin typeface="+mj-lt"/>
              </a:rPr>
              <a:t> :</a:t>
            </a:r>
          </a:p>
          <a:p>
            <a:pPr marL="1143000" lvl="2" indent="-22860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700" b="0" i="0" dirty="0">
                <a:effectLst/>
                <a:latin typeface="+mj-lt"/>
              </a:rPr>
              <a:t>Injecteurs encrassés</a:t>
            </a:r>
          </a:p>
          <a:p>
            <a:pPr marL="1143000" lvl="2" indent="-22860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700" b="0" i="0" dirty="0">
                <a:effectLst/>
                <a:latin typeface="+mj-lt"/>
              </a:rPr>
              <a:t>Pompe à carburant défectueuse</a:t>
            </a: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700" b="0" i="1" dirty="0">
                <a:effectLst/>
                <a:latin typeface="+mj-lt"/>
              </a:rPr>
              <a:t>Plage normale</a:t>
            </a:r>
            <a:r>
              <a:rPr lang="fr-FR" sz="1700" b="0" i="0" dirty="0">
                <a:effectLst/>
                <a:latin typeface="+mj-lt"/>
              </a:rPr>
              <a:t> : 2.5 à 4.5 L/min (pour un moteur 2.0L)</a:t>
            </a:r>
          </a:p>
          <a:p>
            <a:pPr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fr-FR" sz="1700" b="1" i="0" dirty="0">
                <a:effectLst/>
                <a:latin typeface="+mj-lt"/>
              </a:rPr>
              <a:t>Longueur trajet (32.1%)</a:t>
            </a:r>
            <a:endParaRPr lang="fr-FR" sz="1700" b="0" i="0" dirty="0">
              <a:effectLst/>
              <a:latin typeface="+mj-lt"/>
            </a:endParaRPr>
          </a:p>
          <a:p>
            <a:pPr marL="742950" lvl="1" indent="-285750" algn="l">
              <a:lnSpc>
                <a:spcPts val="2143"/>
              </a:lnSpc>
              <a:spcBef>
                <a:spcPts val="300"/>
              </a:spcBef>
              <a:spcAft>
                <a:spcPts val="300"/>
              </a:spcAft>
              <a:buFont typeface="+mj-lt"/>
              <a:buAutoNum type="arabicPeriod"/>
            </a:pPr>
            <a:r>
              <a:rPr lang="fr-FR" sz="1700" b="0" i="1" dirty="0">
                <a:effectLst/>
                <a:latin typeface="+mj-lt"/>
              </a:rPr>
              <a:t>Corrélation</a:t>
            </a:r>
            <a:r>
              <a:rPr lang="fr-FR" sz="1700" b="0" i="0" dirty="0">
                <a:effectLst/>
                <a:latin typeface="+mj-lt"/>
              </a:rPr>
              <a:t> :</a:t>
            </a:r>
          </a:p>
          <a:p>
            <a:pPr marL="1143000" lvl="2" indent="-22860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700" b="0" i="0" dirty="0">
                <a:effectLst/>
                <a:latin typeface="+mj-lt"/>
              </a:rPr>
              <a:t>Trajets courts → Usure accélérée (froid moteur)</a:t>
            </a:r>
          </a:p>
          <a:p>
            <a:pPr marL="1143000" lvl="2" indent="-228600" algn="l">
              <a:lnSpc>
                <a:spcPts val="2143"/>
              </a:lnSpc>
              <a:spcBef>
                <a:spcPts val="300"/>
              </a:spcBef>
              <a:spcAft>
                <a:spcPts val="1029"/>
              </a:spcAft>
              <a:buFont typeface="+mj-lt"/>
              <a:buAutoNum type="arabicPeriod"/>
            </a:pPr>
            <a:r>
              <a:rPr lang="fr-FR" sz="1700" b="0" i="0" dirty="0">
                <a:effectLst/>
                <a:latin typeface="+mj-lt"/>
              </a:rPr>
              <a:t>Trajets longs → Surchauffe</a:t>
            </a:r>
          </a:p>
        </p:txBody>
      </p:sp>
      <p:pic>
        <p:nvPicPr>
          <p:cNvPr id="14" name="Image 13" descr="Une image contenant texte, diagramme, cercl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800D1E2C-E53C-FC95-BE18-B746CD4DD88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417" y="38649"/>
            <a:ext cx="3800396" cy="2704551"/>
          </a:xfrm>
          <a:prstGeom prst="rect">
            <a:avLst/>
          </a:prstGeom>
        </p:spPr>
      </p:pic>
      <p:pic>
        <p:nvPicPr>
          <p:cNvPr id="9" name="Image 8" descr="Une image contenant texte, capture d’écran, affichage, logiciel&#10;&#10;Le contenu généré par l’IA peut être incorrect.">
            <a:extLst>
              <a:ext uri="{FF2B5EF4-FFF2-40B4-BE49-F238E27FC236}">
                <a16:creationId xmlns:a16="http://schemas.microsoft.com/office/drawing/2014/main" id="{613E4C61-4401-FC21-897A-0B1EA0D4D58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032" y="2588477"/>
            <a:ext cx="5142843" cy="4095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122757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4676</TotalTime>
  <Words>2347</Words>
  <Application>Microsoft Office PowerPoint</Application>
  <PresentationFormat>Grand écran</PresentationFormat>
  <Paragraphs>469</Paragraphs>
  <Slides>27</Slides>
  <Notes>16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4" baseType="lpstr">
      <vt:lpstr>Abadi</vt:lpstr>
      <vt:lpstr>Aptos</vt:lpstr>
      <vt:lpstr>Aptos Display</vt:lpstr>
      <vt:lpstr>Arial</vt:lpstr>
      <vt:lpstr>Calibri</vt:lpstr>
      <vt:lpstr>DeepSeek-CJK-patch</vt:lpstr>
      <vt:lpstr>Thème Office</vt:lpstr>
      <vt:lpstr>Application Desktop IA - Algorithmes Statistiques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Manal Naaim</dc:creator>
  <cp:lastModifiedBy>Manal Naaim</cp:lastModifiedBy>
  <cp:revision>1</cp:revision>
  <dcterms:created xsi:type="dcterms:W3CDTF">2025-05-09T15:38:08Z</dcterms:created>
  <dcterms:modified xsi:type="dcterms:W3CDTF">2025-05-18T23:41:28Z</dcterms:modified>
</cp:coreProperties>
</file>

<file path=docProps/thumbnail.jpeg>
</file>